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59" r:id="rId5"/>
    <p:sldId id="269" r:id="rId6"/>
    <p:sldId id="268" r:id="rId7"/>
    <p:sldId id="263" r:id="rId8"/>
    <p:sldId id="265" r:id="rId9"/>
    <p:sldId id="261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  <a:srgbClr val="3EB671"/>
    <a:srgbClr val="9E3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52BB41-BB9B-4C56-B99B-56238139297C}" v="73" dt="2024-04-09T11:42:05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Salthaug" userId="4cdbc80b-3ed2-447e-a8e8-c7d39317bbec" providerId="ADAL" clId="{AF52BB41-BB9B-4C56-B99B-56238139297C}"/>
    <pc:docChg chg="undo custSel addSld delSld modSld sldOrd">
      <pc:chgData name="Marie Salthaug" userId="4cdbc80b-3ed2-447e-a8e8-c7d39317bbec" providerId="ADAL" clId="{AF52BB41-BB9B-4C56-B99B-56238139297C}" dt="2024-04-09T12:02:02.555" v="2608" actId="1076"/>
      <pc:docMkLst>
        <pc:docMk/>
      </pc:docMkLst>
      <pc:sldChg chg="addSp modSp mod">
        <pc:chgData name="Marie Salthaug" userId="4cdbc80b-3ed2-447e-a8e8-c7d39317bbec" providerId="ADAL" clId="{AF52BB41-BB9B-4C56-B99B-56238139297C}" dt="2024-04-09T11:16:02.654" v="2205" actId="1076"/>
        <pc:sldMkLst>
          <pc:docMk/>
          <pc:sldMk cId="4123398855" sldId="256"/>
        </pc:sldMkLst>
        <pc:spChg chg="mod">
          <ac:chgData name="Marie Salthaug" userId="4cdbc80b-3ed2-447e-a8e8-c7d39317bbec" providerId="ADAL" clId="{AF52BB41-BB9B-4C56-B99B-56238139297C}" dt="2024-04-09T11:15:25.133" v="2192" actId="27636"/>
          <ac:spMkLst>
            <pc:docMk/>
            <pc:sldMk cId="4123398855" sldId="256"/>
            <ac:spMk id="2" creationId="{3721D930-5CB8-7214-0031-3918E3377779}"/>
          </ac:spMkLst>
        </pc:spChg>
        <pc:spChg chg="mod">
          <ac:chgData name="Marie Salthaug" userId="4cdbc80b-3ed2-447e-a8e8-c7d39317bbec" providerId="ADAL" clId="{AF52BB41-BB9B-4C56-B99B-56238139297C}" dt="2024-04-09T11:15:26.266" v="2193"/>
          <ac:spMkLst>
            <pc:docMk/>
            <pc:sldMk cId="4123398855" sldId="256"/>
            <ac:spMk id="3" creationId="{95B1D4D0-6099-1061-3228-D4C2EAD26587}"/>
          </ac:spMkLst>
        </pc:spChg>
        <pc:spChg chg="add mod">
          <ac:chgData name="Marie Salthaug" userId="4cdbc80b-3ed2-447e-a8e8-c7d39317bbec" providerId="ADAL" clId="{AF52BB41-BB9B-4C56-B99B-56238139297C}" dt="2024-04-09T11:16:02.654" v="2205" actId="1076"/>
          <ac:spMkLst>
            <pc:docMk/>
            <pc:sldMk cId="4123398855" sldId="256"/>
            <ac:spMk id="4" creationId="{57978BF3-D973-25C4-F12B-3FE9DBAB67BC}"/>
          </ac:spMkLst>
        </pc:spChg>
        <pc:picChg chg="add mod">
          <ac:chgData name="Marie Salthaug" userId="4cdbc80b-3ed2-447e-a8e8-c7d39317bbec" providerId="ADAL" clId="{AF52BB41-BB9B-4C56-B99B-56238139297C}" dt="2024-04-09T11:15:36.474" v="2195" actId="1076"/>
          <ac:picMkLst>
            <pc:docMk/>
            <pc:sldMk cId="4123398855" sldId="256"/>
            <ac:picMk id="1026" creationId="{12B6EE58-D212-954A-A126-065265EE0420}"/>
          </ac:picMkLst>
        </pc:picChg>
      </pc:sldChg>
      <pc:sldChg chg="del">
        <pc:chgData name="Marie Salthaug" userId="4cdbc80b-3ed2-447e-a8e8-c7d39317bbec" providerId="ADAL" clId="{AF52BB41-BB9B-4C56-B99B-56238139297C}" dt="2024-04-09T10:12:22.440" v="1051" actId="47"/>
        <pc:sldMkLst>
          <pc:docMk/>
          <pc:sldMk cId="1464490777" sldId="257"/>
        </pc:sldMkLst>
      </pc:sldChg>
      <pc:sldChg chg="addSp delSp modSp del mod">
        <pc:chgData name="Marie Salthaug" userId="4cdbc80b-3ed2-447e-a8e8-c7d39317bbec" providerId="ADAL" clId="{AF52BB41-BB9B-4C56-B99B-56238139297C}" dt="2024-04-09T10:32:30.847" v="1525" actId="47"/>
        <pc:sldMkLst>
          <pc:docMk/>
          <pc:sldMk cId="2005732164" sldId="258"/>
        </pc:sldMkLst>
        <pc:spChg chg="del mod">
          <ac:chgData name="Marie Salthaug" userId="4cdbc80b-3ed2-447e-a8e8-c7d39317bbec" providerId="ADAL" clId="{AF52BB41-BB9B-4C56-B99B-56238139297C}" dt="2024-04-09T10:31:51.383" v="1507" actId="478"/>
          <ac:spMkLst>
            <pc:docMk/>
            <pc:sldMk cId="2005732164" sldId="258"/>
            <ac:spMk id="2" creationId="{ABB0C0E6-AD32-42BF-711A-C45615DAF5F8}"/>
          </ac:spMkLst>
        </pc:spChg>
        <pc:spChg chg="add del mod">
          <ac:chgData name="Marie Salthaug" userId="4cdbc80b-3ed2-447e-a8e8-c7d39317bbec" providerId="ADAL" clId="{AF52BB41-BB9B-4C56-B99B-56238139297C}" dt="2024-04-09T10:31:53.343" v="1508" actId="478"/>
          <ac:spMkLst>
            <pc:docMk/>
            <pc:sldMk cId="2005732164" sldId="258"/>
            <ac:spMk id="4" creationId="{00DFB095-F515-283C-DCB6-E5A8087E0802}"/>
          </ac:spMkLst>
        </pc:spChg>
        <pc:spChg chg="del mod">
          <ac:chgData name="Marie Salthaug" userId="4cdbc80b-3ed2-447e-a8e8-c7d39317bbec" providerId="ADAL" clId="{AF52BB41-BB9B-4C56-B99B-56238139297C}" dt="2024-04-09T10:31:51.383" v="1507" actId="478"/>
          <ac:spMkLst>
            <pc:docMk/>
            <pc:sldMk cId="2005732164" sldId="258"/>
            <ac:spMk id="5" creationId="{FF66B753-7710-F702-1EB9-25DD0081A284}"/>
          </ac:spMkLst>
        </pc:spChg>
        <pc:spChg chg="mod">
          <ac:chgData name="Marie Salthaug" userId="4cdbc80b-3ed2-447e-a8e8-c7d39317bbec" providerId="ADAL" clId="{AF52BB41-BB9B-4C56-B99B-56238139297C}" dt="2024-04-09T10:31:58.363" v="1509" actId="1076"/>
          <ac:spMkLst>
            <pc:docMk/>
            <pc:sldMk cId="2005732164" sldId="258"/>
            <ac:spMk id="6" creationId="{D414AEED-47A2-EFAC-1BA4-5CBD5045DF99}"/>
          </ac:spMkLst>
        </pc:spChg>
        <pc:spChg chg="del mod">
          <ac:chgData name="Marie Salthaug" userId="4cdbc80b-3ed2-447e-a8e8-c7d39317bbec" providerId="ADAL" clId="{AF52BB41-BB9B-4C56-B99B-56238139297C}" dt="2024-04-09T10:32:04.272" v="1510" actId="21"/>
          <ac:spMkLst>
            <pc:docMk/>
            <pc:sldMk cId="2005732164" sldId="258"/>
            <ac:spMk id="7" creationId="{4758E2EA-8D6F-BE17-8E86-E69073A34614}"/>
          </ac:spMkLst>
        </pc:spChg>
      </pc:sldChg>
      <pc:sldChg chg="addSp delSp modSp mod ord setBg">
        <pc:chgData name="Marie Salthaug" userId="4cdbc80b-3ed2-447e-a8e8-c7d39317bbec" providerId="ADAL" clId="{AF52BB41-BB9B-4C56-B99B-56238139297C}" dt="2024-04-09T11:18:05.493" v="2265" actId="1076"/>
        <pc:sldMkLst>
          <pc:docMk/>
          <pc:sldMk cId="1880681446" sldId="259"/>
        </pc:sldMkLst>
        <pc:spChg chg="mod">
          <ac:chgData name="Marie Salthaug" userId="4cdbc80b-3ed2-447e-a8e8-c7d39317bbec" providerId="ADAL" clId="{AF52BB41-BB9B-4C56-B99B-56238139297C}" dt="2024-04-08T08:40:46.440" v="565" actId="14100"/>
          <ac:spMkLst>
            <pc:docMk/>
            <pc:sldMk cId="1880681446" sldId="259"/>
            <ac:spMk id="2" creationId="{AC9D781B-151A-7C75-1C73-EDE0DCC3FFE4}"/>
          </ac:spMkLst>
        </pc:spChg>
        <pc:spChg chg="add mod">
          <ac:chgData name="Marie Salthaug" userId="4cdbc80b-3ed2-447e-a8e8-c7d39317bbec" providerId="ADAL" clId="{AF52BB41-BB9B-4C56-B99B-56238139297C}" dt="2024-04-09T11:18:05.493" v="2265" actId="1076"/>
          <ac:spMkLst>
            <pc:docMk/>
            <pc:sldMk cId="1880681446" sldId="259"/>
            <ac:spMk id="3" creationId="{1A8675FA-9D55-29C6-844D-738EA876C3A7}"/>
          </ac:spMkLst>
        </pc:spChg>
        <pc:spChg chg="del">
          <ac:chgData name="Marie Salthaug" userId="4cdbc80b-3ed2-447e-a8e8-c7d39317bbec" providerId="ADAL" clId="{AF52BB41-BB9B-4C56-B99B-56238139297C}" dt="2024-04-04T11:56:16.594" v="534"/>
          <ac:spMkLst>
            <pc:docMk/>
            <pc:sldMk cId="1880681446" sldId="259"/>
            <ac:spMk id="3" creationId="{98CB4D63-D301-E83C-A100-0BA8A6CD42FE}"/>
          </ac:spMkLst>
        </pc:spChg>
        <pc:spChg chg="add del mod">
          <ac:chgData name="Marie Salthaug" userId="4cdbc80b-3ed2-447e-a8e8-c7d39317bbec" providerId="ADAL" clId="{AF52BB41-BB9B-4C56-B99B-56238139297C}" dt="2024-04-08T08:39:17.203" v="552" actId="478"/>
          <ac:spMkLst>
            <pc:docMk/>
            <pc:sldMk cId="1880681446" sldId="259"/>
            <ac:spMk id="5" creationId="{EC9DAA8B-FCF1-1535-9812-427BEAF176C4}"/>
          </ac:spMkLst>
        </pc:spChg>
        <pc:spChg chg="add mod">
          <ac:chgData name="Marie Salthaug" userId="4cdbc80b-3ed2-447e-a8e8-c7d39317bbec" providerId="ADAL" clId="{AF52BB41-BB9B-4C56-B99B-56238139297C}" dt="2024-04-08T08:45:30.717" v="600" actId="1076"/>
          <ac:spMkLst>
            <pc:docMk/>
            <pc:sldMk cId="1880681446" sldId="259"/>
            <ac:spMk id="8" creationId="{5032F68D-3A24-B4F0-6E5F-67C3B8FA7D7C}"/>
          </ac:spMkLst>
        </pc:spChg>
        <pc:spChg chg="add">
          <ac:chgData name="Marie Salthaug" userId="4cdbc80b-3ed2-447e-a8e8-c7d39317bbec" providerId="ADAL" clId="{AF52BB41-BB9B-4C56-B99B-56238139297C}" dt="2024-04-04T11:56:25.736" v="535" actId="26606"/>
          <ac:spMkLst>
            <pc:docMk/>
            <pc:sldMk cId="1880681446" sldId="259"/>
            <ac:spMk id="9" creationId="{7517A47C-B2E5-4B79-8061-D74B1311AF6E}"/>
          </ac:spMkLst>
        </pc:spChg>
        <pc:spChg chg="add">
          <ac:chgData name="Marie Salthaug" userId="4cdbc80b-3ed2-447e-a8e8-c7d39317bbec" providerId="ADAL" clId="{AF52BB41-BB9B-4C56-B99B-56238139297C}" dt="2024-04-04T11:56:25.736" v="535" actId="26606"/>
          <ac:spMkLst>
            <pc:docMk/>
            <pc:sldMk cId="1880681446" sldId="259"/>
            <ac:spMk id="11" creationId="{C505E780-2083-4CB5-A42A-5E0E2908ECC3}"/>
          </ac:spMkLst>
        </pc:spChg>
        <pc:spChg chg="add">
          <ac:chgData name="Marie Salthaug" userId="4cdbc80b-3ed2-447e-a8e8-c7d39317bbec" providerId="ADAL" clId="{AF52BB41-BB9B-4C56-B99B-56238139297C}" dt="2024-04-04T11:56:25.736" v="535" actId="26606"/>
          <ac:spMkLst>
            <pc:docMk/>
            <pc:sldMk cId="1880681446" sldId="259"/>
            <ac:spMk id="13" creationId="{D2C0AE1C-0118-41AE-8A10-7CDCBF10E96F}"/>
          </ac:spMkLst>
        </pc:spChg>
        <pc:spChg chg="add">
          <ac:chgData name="Marie Salthaug" userId="4cdbc80b-3ed2-447e-a8e8-c7d39317bbec" providerId="ADAL" clId="{AF52BB41-BB9B-4C56-B99B-56238139297C}" dt="2024-04-04T11:56:25.736" v="535" actId="26606"/>
          <ac:spMkLst>
            <pc:docMk/>
            <pc:sldMk cId="1880681446" sldId="259"/>
            <ac:spMk id="15" creationId="{463EEC44-1BA3-44ED-81FC-A644B04B2A44}"/>
          </ac:spMkLst>
        </pc:spChg>
        <pc:graphicFrameChg chg="add del mod">
          <ac:chgData name="Marie Salthaug" userId="4cdbc80b-3ed2-447e-a8e8-c7d39317bbec" providerId="ADAL" clId="{AF52BB41-BB9B-4C56-B99B-56238139297C}" dt="2024-04-08T08:38:32.828" v="551" actId="478"/>
          <ac:graphicFrameMkLst>
            <pc:docMk/>
            <pc:sldMk cId="1880681446" sldId="259"/>
            <ac:graphicFrameMk id="4" creationId="{47EFEC28-A127-2504-A139-45A34F0D89DC}"/>
          </ac:graphicFrameMkLst>
        </pc:graphicFrameChg>
        <pc:graphicFrameChg chg="add mod">
          <ac:chgData name="Marie Salthaug" userId="4cdbc80b-3ed2-447e-a8e8-c7d39317bbec" providerId="ADAL" clId="{AF52BB41-BB9B-4C56-B99B-56238139297C}" dt="2024-04-08T08:45:00.010" v="595"/>
          <ac:graphicFrameMkLst>
            <pc:docMk/>
            <pc:sldMk cId="1880681446" sldId="259"/>
            <ac:graphicFrameMk id="6" creationId="{47EFEC28-A127-2504-A139-45A34F0D89DC}"/>
          </ac:graphicFrameMkLst>
        </pc:graphicFrameChg>
      </pc:sldChg>
      <pc:sldChg chg="modSp del mod ord modShow">
        <pc:chgData name="Marie Salthaug" userId="4cdbc80b-3ed2-447e-a8e8-c7d39317bbec" providerId="ADAL" clId="{AF52BB41-BB9B-4C56-B99B-56238139297C}" dt="2024-04-09T11:31:38.521" v="2364" actId="47"/>
        <pc:sldMkLst>
          <pc:docMk/>
          <pc:sldMk cId="778707543" sldId="260"/>
        </pc:sldMkLst>
        <pc:spChg chg="mod">
          <ac:chgData name="Marie Salthaug" userId="4cdbc80b-3ed2-447e-a8e8-c7d39317bbec" providerId="ADAL" clId="{AF52BB41-BB9B-4C56-B99B-56238139297C}" dt="2024-04-02T07:58:33.796" v="291" actId="20577"/>
          <ac:spMkLst>
            <pc:docMk/>
            <pc:sldMk cId="778707543" sldId="260"/>
            <ac:spMk id="2" creationId="{F9F5975E-166A-A080-8A30-4CD0C3A0B6DD}"/>
          </ac:spMkLst>
        </pc:spChg>
        <pc:spChg chg="mod">
          <ac:chgData name="Marie Salthaug" userId="4cdbc80b-3ed2-447e-a8e8-c7d39317bbec" providerId="ADAL" clId="{AF52BB41-BB9B-4C56-B99B-56238139297C}" dt="2024-04-04T11:15:44.341" v="521" actId="20577"/>
          <ac:spMkLst>
            <pc:docMk/>
            <pc:sldMk cId="778707543" sldId="260"/>
            <ac:spMk id="3" creationId="{81FBCD8F-8EF5-CA9B-0CFD-F71A7AEAF610}"/>
          </ac:spMkLst>
        </pc:spChg>
      </pc:sldChg>
      <pc:sldChg chg="addSp delSp modSp mod">
        <pc:chgData name="Marie Salthaug" userId="4cdbc80b-3ed2-447e-a8e8-c7d39317bbec" providerId="ADAL" clId="{AF52BB41-BB9B-4C56-B99B-56238139297C}" dt="2024-04-09T12:02:02.555" v="2608" actId="1076"/>
        <pc:sldMkLst>
          <pc:docMk/>
          <pc:sldMk cId="3402465817" sldId="261"/>
        </pc:sldMkLst>
        <pc:spChg chg="add mod">
          <ac:chgData name="Marie Salthaug" userId="4cdbc80b-3ed2-447e-a8e8-c7d39317bbec" providerId="ADAL" clId="{AF52BB41-BB9B-4C56-B99B-56238139297C}" dt="2024-04-09T12:02:02.555" v="2608" actId="1076"/>
          <ac:spMkLst>
            <pc:docMk/>
            <pc:sldMk cId="3402465817" sldId="261"/>
            <ac:spMk id="2" creationId="{23287DBC-103C-BF57-F52A-573A57A14E6C}"/>
          </ac:spMkLst>
        </pc:spChg>
        <pc:spChg chg="add mod">
          <ac:chgData name="Marie Salthaug" userId="4cdbc80b-3ed2-447e-a8e8-c7d39317bbec" providerId="ADAL" clId="{AF52BB41-BB9B-4C56-B99B-56238139297C}" dt="2024-04-09T11:32:06.457" v="2407" actId="20577"/>
          <ac:spMkLst>
            <pc:docMk/>
            <pc:sldMk cId="3402465817" sldId="261"/>
            <ac:spMk id="3" creationId="{EE56FDB3-54B5-0739-C547-D8CB0D1374E0}"/>
          </ac:spMkLst>
        </pc:spChg>
        <pc:grpChg chg="del mod">
          <ac:chgData name="Marie Salthaug" userId="4cdbc80b-3ed2-447e-a8e8-c7d39317bbec" providerId="ADAL" clId="{AF52BB41-BB9B-4C56-B99B-56238139297C}" dt="2024-04-08T08:50:40.239" v="627" actId="478"/>
          <ac:grpSpMkLst>
            <pc:docMk/>
            <pc:sldMk cId="3402465817" sldId="261"/>
            <ac:grpSpMk id="7" creationId="{35B81A68-BB8C-55E3-EEFF-0B48FB7A2054}"/>
          </ac:grpSpMkLst>
        </pc:grpChg>
        <pc:picChg chg="mod">
          <ac:chgData name="Marie Salthaug" userId="4cdbc80b-3ed2-447e-a8e8-c7d39317bbec" providerId="ADAL" clId="{AF52BB41-BB9B-4C56-B99B-56238139297C}" dt="2024-04-09T11:31:42.441" v="2365" actId="1076"/>
          <ac:picMkLst>
            <pc:docMk/>
            <pc:sldMk cId="3402465817" sldId="261"/>
            <ac:picMk id="5" creationId="{E0B9BB1F-9C54-930E-E4C2-C107D1C65FAD}"/>
          </ac:picMkLst>
        </pc:picChg>
      </pc:sldChg>
      <pc:sldChg chg="del">
        <pc:chgData name="Marie Salthaug" userId="4cdbc80b-3ed2-447e-a8e8-c7d39317bbec" providerId="ADAL" clId="{AF52BB41-BB9B-4C56-B99B-56238139297C}" dt="2024-04-08T08:51:12.535" v="629" actId="47"/>
        <pc:sldMkLst>
          <pc:docMk/>
          <pc:sldMk cId="159936878" sldId="262"/>
        </pc:sldMkLst>
      </pc:sldChg>
      <pc:sldChg chg="addSp delSp modSp new mod">
        <pc:chgData name="Marie Salthaug" userId="4cdbc80b-3ed2-447e-a8e8-c7d39317bbec" providerId="ADAL" clId="{AF52BB41-BB9B-4C56-B99B-56238139297C}" dt="2024-04-09T11:42:12.311" v="2529" actId="1076"/>
        <pc:sldMkLst>
          <pc:docMk/>
          <pc:sldMk cId="2081458498" sldId="263"/>
        </pc:sldMkLst>
        <pc:spChg chg="mod">
          <ac:chgData name="Marie Salthaug" userId="4cdbc80b-3ed2-447e-a8e8-c7d39317bbec" providerId="ADAL" clId="{AF52BB41-BB9B-4C56-B99B-56238139297C}" dt="2024-04-08T08:41:05.482" v="580" actId="20577"/>
          <ac:spMkLst>
            <pc:docMk/>
            <pc:sldMk cId="2081458498" sldId="263"/>
            <ac:spMk id="2" creationId="{EDCC4690-EE06-ADA8-C3EA-F3E830D1B66E}"/>
          </ac:spMkLst>
        </pc:spChg>
        <pc:spChg chg="del">
          <ac:chgData name="Marie Salthaug" userId="4cdbc80b-3ed2-447e-a8e8-c7d39317bbec" providerId="ADAL" clId="{AF52BB41-BB9B-4C56-B99B-56238139297C}" dt="2024-04-08T08:43:55.681" v="581"/>
          <ac:spMkLst>
            <pc:docMk/>
            <pc:sldMk cId="2081458498" sldId="263"/>
            <ac:spMk id="3" creationId="{FCFDE470-BF81-D17E-2F77-9011FB55D543}"/>
          </ac:spMkLst>
        </pc:spChg>
        <pc:spChg chg="add mod">
          <ac:chgData name="Marie Salthaug" userId="4cdbc80b-3ed2-447e-a8e8-c7d39317bbec" providerId="ADAL" clId="{AF52BB41-BB9B-4C56-B99B-56238139297C}" dt="2024-04-08T08:45:41.865" v="602" actId="14100"/>
          <ac:spMkLst>
            <pc:docMk/>
            <pc:sldMk cId="2081458498" sldId="263"/>
            <ac:spMk id="6" creationId="{D39B88F9-72DD-C6E4-EAE6-62D74AE44E00}"/>
          </ac:spMkLst>
        </pc:spChg>
        <pc:spChg chg="add del mod">
          <ac:chgData name="Marie Salthaug" userId="4cdbc80b-3ed2-447e-a8e8-c7d39317bbec" providerId="ADAL" clId="{AF52BB41-BB9B-4C56-B99B-56238139297C}" dt="2024-04-09T11:42:06.619" v="2528" actId="478"/>
          <ac:spMkLst>
            <pc:docMk/>
            <pc:sldMk cId="2081458498" sldId="263"/>
            <ac:spMk id="7" creationId="{D40B68B9-D41C-7811-F7FF-1590FE00B5D9}"/>
          </ac:spMkLst>
        </pc:spChg>
        <pc:graphicFrameChg chg="add mod">
          <ac:chgData name="Marie Salthaug" userId="4cdbc80b-3ed2-447e-a8e8-c7d39317bbec" providerId="ADAL" clId="{AF52BB41-BB9B-4C56-B99B-56238139297C}" dt="2024-04-09T11:41:50.863" v="2521"/>
          <ac:graphicFrameMkLst>
            <pc:docMk/>
            <pc:sldMk cId="2081458498" sldId="263"/>
            <ac:graphicFrameMk id="3" creationId="{DE0CE325-473A-8745-AD56-BCFFE2FC2C2D}"/>
          </ac:graphicFrameMkLst>
        </pc:graphicFrameChg>
        <pc:graphicFrameChg chg="add del mod">
          <ac:chgData name="Marie Salthaug" userId="4cdbc80b-3ed2-447e-a8e8-c7d39317bbec" providerId="ADAL" clId="{AF52BB41-BB9B-4C56-B99B-56238139297C}" dt="2024-04-09T11:42:12.311" v="2529" actId="1076"/>
          <ac:graphicFrameMkLst>
            <pc:docMk/>
            <pc:sldMk cId="2081458498" sldId="263"/>
            <ac:graphicFrameMk id="4" creationId="{DE0CE325-473A-8745-AD56-BCFFE2FC2C2D}"/>
          </ac:graphicFrameMkLst>
        </pc:graphicFrameChg>
        <pc:graphicFrameChg chg="add mod">
          <ac:chgData name="Marie Salthaug" userId="4cdbc80b-3ed2-447e-a8e8-c7d39317bbec" providerId="ADAL" clId="{AF52BB41-BB9B-4C56-B99B-56238139297C}" dt="2024-04-09T11:42:05.918" v="2527"/>
          <ac:graphicFrameMkLst>
            <pc:docMk/>
            <pc:sldMk cId="2081458498" sldId="263"/>
            <ac:graphicFrameMk id="8" creationId="{DE0CE325-473A-8745-AD56-BCFFE2FC2C2D}"/>
          </ac:graphicFrameMkLst>
        </pc:graphicFrameChg>
      </pc:sldChg>
      <pc:sldChg chg="addSp delSp modSp new mod">
        <pc:chgData name="Marie Salthaug" userId="4cdbc80b-3ed2-447e-a8e8-c7d39317bbec" providerId="ADAL" clId="{AF52BB41-BB9B-4C56-B99B-56238139297C}" dt="2024-04-09T11:21:23.976" v="2295" actId="478"/>
        <pc:sldMkLst>
          <pc:docMk/>
          <pc:sldMk cId="1372768711" sldId="264"/>
        </pc:sldMkLst>
        <pc:spChg chg="mod">
          <ac:chgData name="Marie Salthaug" userId="4cdbc80b-3ed2-447e-a8e8-c7d39317bbec" providerId="ADAL" clId="{AF52BB41-BB9B-4C56-B99B-56238139297C}" dt="2024-04-09T10:52:52.825" v="1912" actId="20577"/>
          <ac:spMkLst>
            <pc:docMk/>
            <pc:sldMk cId="1372768711" sldId="264"/>
            <ac:spMk id="2" creationId="{9DB25891-FD51-1F69-D90F-9CDCA24B591F}"/>
          </ac:spMkLst>
        </pc:spChg>
        <pc:spChg chg="del mod">
          <ac:chgData name="Marie Salthaug" userId="4cdbc80b-3ed2-447e-a8e8-c7d39317bbec" providerId="ADAL" clId="{AF52BB41-BB9B-4C56-B99B-56238139297C}" dt="2024-04-09T10:52:30.505" v="1902" actId="478"/>
          <ac:spMkLst>
            <pc:docMk/>
            <pc:sldMk cId="1372768711" sldId="264"/>
            <ac:spMk id="3" creationId="{6DBCE403-48E0-5C01-4394-7B5BC0181F3F}"/>
          </ac:spMkLst>
        </pc:spChg>
        <pc:spChg chg="add mod">
          <ac:chgData name="Marie Salthaug" userId="4cdbc80b-3ed2-447e-a8e8-c7d39317bbec" providerId="ADAL" clId="{AF52BB41-BB9B-4C56-B99B-56238139297C}" dt="2024-04-09T10:55:34.790" v="2077" actId="20577"/>
          <ac:spMkLst>
            <pc:docMk/>
            <pc:sldMk cId="1372768711" sldId="264"/>
            <ac:spMk id="5" creationId="{98FDFF9B-EA52-CBFB-7A82-AB4EE3FF42E0}"/>
          </ac:spMkLst>
        </pc:spChg>
        <pc:picChg chg="add del mod">
          <ac:chgData name="Marie Salthaug" userId="4cdbc80b-3ed2-447e-a8e8-c7d39317bbec" providerId="ADAL" clId="{AF52BB41-BB9B-4C56-B99B-56238139297C}" dt="2024-04-09T11:21:23.976" v="2295" actId="478"/>
          <ac:picMkLst>
            <pc:docMk/>
            <pc:sldMk cId="1372768711" sldId="264"/>
            <ac:picMk id="6" creationId="{1B335D6D-A898-A4AE-D4D1-5A2DB1B25AEE}"/>
          </ac:picMkLst>
        </pc:picChg>
      </pc:sldChg>
      <pc:sldChg chg="addSp delSp modSp new mod">
        <pc:chgData name="Marie Salthaug" userId="4cdbc80b-3ed2-447e-a8e8-c7d39317bbec" providerId="ADAL" clId="{AF52BB41-BB9B-4C56-B99B-56238139297C}" dt="2024-04-09T12:01:51.031" v="2607" actId="20577"/>
        <pc:sldMkLst>
          <pc:docMk/>
          <pc:sldMk cId="2245668206" sldId="265"/>
        </pc:sldMkLst>
        <pc:spChg chg="mod">
          <ac:chgData name="Marie Salthaug" userId="4cdbc80b-3ed2-447e-a8e8-c7d39317bbec" providerId="ADAL" clId="{AF52BB41-BB9B-4C56-B99B-56238139297C}" dt="2024-04-09T11:23:29.305" v="2307" actId="1076"/>
          <ac:spMkLst>
            <pc:docMk/>
            <pc:sldMk cId="2245668206" sldId="265"/>
            <ac:spMk id="2" creationId="{19261AF7-6491-C990-2B0C-49570EF4B871}"/>
          </ac:spMkLst>
        </pc:spChg>
        <pc:spChg chg="mod">
          <ac:chgData name="Marie Salthaug" userId="4cdbc80b-3ed2-447e-a8e8-c7d39317bbec" providerId="ADAL" clId="{AF52BB41-BB9B-4C56-B99B-56238139297C}" dt="2024-04-09T12:01:51.031" v="2607" actId="20577"/>
          <ac:spMkLst>
            <pc:docMk/>
            <pc:sldMk cId="2245668206" sldId="265"/>
            <ac:spMk id="3" creationId="{A2600D7E-7CAA-D22B-EBED-7A6291AFDB81}"/>
          </ac:spMkLst>
        </pc:spChg>
        <pc:spChg chg="add mod">
          <ac:chgData name="Marie Salthaug" userId="4cdbc80b-3ed2-447e-a8e8-c7d39317bbec" providerId="ADAL" clId="{AF52BB41-BB9B-4C56-B99B-56238139297C}" dt="2024-04-09T11:30:23.882" v="2353" actId="207"/>
          <ac:spMkLst>
            <pc:docMk/>
            <pc:sldMk cId="2245668206" sldId="265"/>
            <ac:spMk id="4" creationId="{81D9CE0B-EF35-B081-67A1-4D7CDE81FA9F}"/>
          </ac:spMkLst>
        </pc:spChg>
        <pc:spChg chg="add del mod">
          <ac:chgData name="Marie Salthaug" userId="4cdbc80b-3ed2-447e-a8e8-c7d39317bbec" providerId="ADAL" clId="{AF52BB41-BB9B-4C56-B99B-56238139297C}" dt="2024-04-09T11:29:43.618" v="2345" actId="478"/>
          <ac:spMkLst>
            <pc:docMk/>
            <pc:sldMk cId="2245668206" sldId="265"/>
            <ac:spMk id="5" creationId="{EDB2B3E2-DF5E-94A8-4A03-32D188489EA1}"/>
          </ac:spMkLst>
        </pc:spChg>
        <pc:spChg chg="add mod">
          <ac:chgData name="Marie Salthaug" userId="4cdbc80b-3ed2-447e-a8e8-c7d39317bbec" providerId="ADAL" clId="{AF52BB41-BB9B-4C56-B99B-56238139297C}" dt="2024-04-09T11:25:59.500" v="2317" actId="2085"/>
          <ac:spMkLst>
            <pc:docMk/>
            <pc:sldMk cId="2245668206" sldId="265"/>
            <ac:spMk id="6" creationId="{2BE46A21-8340-C5BD-776E-04E3E6B33C96}"/>
          </ac:spMkLst>
        </pc:spChg>
        <pc:spChg chg="add mod">
          <ac:chgData name="Marie Salthaug" userId="4cdbc80b-3ed2-447e-a8e8-c7d39317bbec" providerId="ADAL" clId="{AF52BB41-BB9B-4C56-B99B-56238139297C}" dt="2024-04-09T11:45:14.212" v="2540" actId="20577"/>
          <ac:spMkLst>
            <pc:docMk/>
            <pc:sldMk cId="2245668206" sldId="265"/>
            <ac:spMk id="7" creationId="{7FEBC960-F0AF-C05A-3EE3-536DE9001354}"/>
          </ac:spMkLst>
        </pc:spChg>
        <pc:spChg chg="add mod">
          <ac:chgData name="Marie Salthaug" userId="4cdbc80b-3ed2-447e-a8e8-c7d39317bbec" providerId="ADAL" clId="{AF52BB41-BB9B-4C56-B99B-56238139297C}" dt="2024-04-09T11:31:14.568" v="2362" actId="14100"/>
          <ac:spMkLst>
            <pc:docMk/>
            <pc:sldMk cId="2245668206" sldId="265"/>
            <ac:spMk id="8" creationId="{DF5B60ED-6C68-ABC4-A421-E096FB519F34}"/>
          </ac:spMkLst>
        </pc:spChg>
        <pc:spChg chg="add mod">
          <ac:chgData name="Marie Salthaug" userId="4cdbc80b-3ed2-447e-a8e8-c7d39317bbec" providerId="ADAL" clId="{AF52BB41-BB9B-4C56-B99B-56238139297C}" dt="2024-04-09T11:28:08.984" v="2331" actId="207"/>
          <ac:spMkLst>
            <pc:docMk/>
            <pc:sldMk cId="2245668206" sldId="265"/>
            <ac:spMk id="9" creationId="{8A2AB564-0549-489D-84CF-9C4B3BCA044B}"/>
          </ac:spMkLst>
        </pc:spChg>
        <pc:spChg chg="add del mod">
          <ac:chgData name="Marie Salthaug" userId="4cdbc80b-3ed2-447e-a8e8-c7d39317bbec" providerId="ADAL" clId="{AF52BB41-BB9B-4C56-B99B-56238139297C}" dt="2024-04-09T11:30:04.119" v="2347" actId="478"/>
          <ac:spMkLst>
            <pc:docMk/>
            <pc:sldMk cId="2245668206" sldId="265"/>
            <ac:spMk id="14" creationId="{4657F866-F59F-8B92-EB90-C233DEE5E881}"/>
          </ac:spMkLst>
        </pc:spChg>
        <pc:spChg chg="add mod">
          <ac:chgData name="Marie Salthaug" userId="4cdbc80b-3ed2-447e-a8e8-c7d39317bbec" providerId="ADAL" clId="{AF52BB41-BB9B-4C56-B99B-56238139297C}" dt="2024-04-09T11:46:30.776" v="2580" actId="1076"/>
          <ac:spMkLst>
            <pc:docMk/>
            <pc:sldMk cId="2245668206" sldId="265"/>
            <ac:spMk id="15" creationId="{2346BBFC-65EB-6943-C6C5-68E0BBCC6B26}"/>
          </ac:spMkLst>
        </pc:spChg>
        <pc:spChg chg="add mod">
          <ac:chgData name="Marie Salthaug" userId="4cdbc80b-3ed2-447e-a8e8-c7d39317bbec" providerId="ADAL" clId="{AF52BB41-BB9B-4C56-B99B-56238139297C}" dt="2024-04-09T10:58:35.954" v="2097" actId="20577"/>
          <ac:spMkLst>
            <pc:docMk/>
            <pc:sldMk cId="2245668206" sldId="265"/>
            <ac:spMk id="16" creationId="{183FD78F-254C-DA24-DB8F-8DF349377B15}"/>
          </ac:spMkLst>
        </pc:spChg>
        <pc:spChg chg="add mod">
          <ac:chgData name="Marie Salthaug" userId="4cdbc80b-3ed2-447e-a8e8-c7d39317bbec" providerId="ADAL" clId="{AF52BB41-BB9B-4C56-B99B-56238139297C}" dt="2024-04-09T11:04:02.092" v="2153" actId="20577"/>
          <ac:spMkLst>
            <pc:docMk/>
            <pc:sldMk cId="2245668206" sldId="265"/>
            <ac:spMk id="17" creationId="{130EB135-267A-F96D-3820-79341D34B001}"/>
          </ac:spMkLst>
        </pc:spChg>
        <pc:spChg chg="add mod">
          <ac:chgData name="Marie Salthaug" userId="4cdbc80b-3ed2-447e-a8e8-c7d39317bbec" providerId="ADAL" clId="{AF52BB41-BB9B-4C56-B99B-56238139297C}" dt="2024-04-09T11:03:15.290" v="2146" actId="1076"/>
          <ac:spMkLst>
            <pc:docMk/>
            <pc:sldMk cId="2245668206" sldId="265"/>
            <ac:spMk id="18" creationId="{19765499-2B98-AB06-734B-82DB22AB28EE}"/>
          </ac:spMkLst>
        </pc:spChg>
        <pc:spChg chg="add mod">
          <ac:chgData name="Marie Salthaug" userId="4cdbc80b-3ed2-447e-a8e8-c7d39317bbec" providerId="ADAL" clId="{AF52BB41-BB9B-4C56-B99B-56238139297C}" dt="2024-04-09T11:58:26.781" v="2587" actId="20577"/>
          <ac:spMkLst>
            <pc:docMk/>
            <pc:sldMk cId="2245668206" sldId="265"/>
            <ac:spMk id="19" creationId="{F3813B65-CC35-0984-89BE-D0236B976AED}"/>
          </ac:spMkLst>
        </pc:spChg>
        <pc:spChg chg="add del mod ord">
          <ac:chgData name="Marie Salthaug" userId="4cdbc80b-3ed2-447e-a8e8-c7d39317bbec" providerId="ADAL" clId="{AF52BB41-BB9B-4C56-B99B-56238139297C}" dt="2024-04-09T11:28:40.181" v="2337" actId="478"/>
          <ac:spMkLst>
            <pc:docMk/>
            <pc:sldMk cId="2245668206" sldId="265"/>
            <ac:spMk id="20" creationId="{9CCB120E-A089-B01D-EC3B-16DE9DDE32DA}"/>
          </ac:spMkLst>
        </pc:spChg>
        <pc:spChg chg="add mod">
          <ac:chgData name="Marie Salthaug" userId="4cdbc80b-3ed2-447e-a8e8-c7d39317bbec" providerId="ADAL" clId="{AF52BB41-BB9B-4C56-B99B-56238139297C}" dt="2024-04-09T11:21:58.604" v="2304" actId="14100"/>
          <ac:spMkLst>
            <pc:docMk/>
            <pc:sldMk cId="2245668206" sldId="265"/>
            <ac:spMk id="22" creationId="{BDCA470C-7A40-60D5-6845-E2AD19737C6E}"/>
          </ac:spMkLst>
        </pc:spChg>
        <pc:spChg chg="add mod">
          <ac:chgData name="Marie Salthaug" userId="4cdbc80b-3ed2-447e-a8e8-c7d39317bbec" providerId="ADAL" clId="{AF52BB41-BB9B-4C56-B99B-56238139297C}" dt="2024-04-09T11:30:04.621" v="2348"/>
          <ac:spMkLst>
            <pc:docMk/>
            <pc:sldMk cId="2245668206" sldId="265"/>
            <ac:spMk id="25" creationId="{68AB4E01-8B8F-04C0-78C8-BFB15BEF3EF4}"/>
          </ac:spMkLst>
        </pc:spChg>
        <pc:spChg chg="add mod">
          <ac:chgData name="Marie Salthaug" userId="4cdbc80b-3ed2-447e-a8e8-c7d39317bbec" providerId="ADAL" clId="{AF52BB41-BB9B-4C56-B99B-56238139297C}" dt="2024-04-09T11:44:35.532" v="2531" actId="20577"/>
          <ac:spMkLst>
            <pc:docMk/>
            <pc:sldMk cId="2245668206" sldId="265"/>
            <ac:spMk id="26" creationId="{54B8A0CB-E737-4A20-7D83-CF1CA4F54826}"/>
          </ac:spMkLst>
        </pc:spChg>
        <pc:spChg chg="add mod">
          <ac:chgData name="Marie Salthaug" userId="4cdbc80b-3ed2-447e-a8e8-c7d39317bbec" providerId="ADAL" clId="{AF52BB41-BB9B-4C56-B99B-56238139297C}" dt="2024-04-09T12:00:37.465" v="2595" actId="1076"/>
          <ac:spMkLst>
            <pc:docMk/>
            <pc:sldMk cId="2245668206" sldId="265"/>
            <ac:spMk id="28" creationId="{271C631E-5F03-F2D2-33FB-D6D2F12A2227}"/>
          </ac:spMkLst>
        </pc:spChg>
        <pc:picChg chg="add del mod">
          <ac:chgData name="Marie Salthaug" userId="4cdbc80b-3ed2-447e-a8e8-c7d39317bbec" providerId="ADAL" clId="{AF52BB41-BB9B-4C56-B99B-56238139297C}" dt="2024-04-09T11:21:43.137" v="2300" actId="478"/>
          <ac:picMkLst>
            <pc:docMk/>
            <pc:sldMk cId="2245668206" sldId="265"/>
            <ac:picMk id="21" creationId="{5A31A11E-1283-91A8-88ED-2CAB5D7CF893}"/>
          </ac:picMkLst>
        </pc:picChg>
        <pc:picChg chg="add del mod">
          <ac:chgData name="Marie Salthaug" userId="4cdbc80b-3ed2-447e-a8e8-c7d39317bbec" providerId="ADAL" clId="{AF52BB41-BB9B-4C56-B99B-56238139297C}" dt="2024-04-09T11:25:49.591" v="2316" actId="478"/>
          <ac:picMkLst>
            <pc:docMk/>
            <pc:sldMk cId="2245668206" sldId="265"/>
            <ac:picMk id="24" creationId="{69151F79-5126-B427-0B8C-87E7D9FD5D9B}"/>
          </ac:picMkLst>
        </pc:picChg>
        <pc:picChg chg="add del mod">
          <ac:chgData name="Marie Salthaug" userId="4cdbc80b-3ed2-447e-a8e8-c7d39317bbec" providerId="ADAL" clId="{AF52BB41-BB9B-4C56-B99B-56238139297C}" dt="2024-04-09T11:23:37.646" v="2311" actId="478"/>
          <ac:picMkLst>
            <pc:docMk/>
            <pc:sldMk cId="2245668206" sldId="265"/>
            <ac:picMk id="2052" creationId="{51B97C2F-C2AA-1EFC-732B-0935120215CA}"/>
          </ac:picMkLst>
        </pc:picChg>
        <pc:cxnChg chg="add mod">
          <ac:chgData name="Marie Salthaug" userId="4cdbc80b-3ed2-447e-a8e8-c7d39317bbec" providerId="ADAL" clId="{AF52BB41-BB9B-4C56-B99B-56238139297C}" dt="2024-04-09T11:30:34.178" v="2355" actId="208"/>
          <ac:cxnSpMkLst>
            <pc:docMk/>
            <pc:sldMk cId="2245668206" sldId="265"/>
            <ac:cxnSpMk id="11" creationId="{BD639942-A992-5B46-163B-A6AB8EC7979E}"/>
          </ac:cxnSpMkLst>
        </pc:cxnChg>
      </pc:sldChg>
      <pc:sldChg chg="addSp delSp modSp new mod ord chgLayout">
        <pc:chgData name="Marie Salthaug" userId="4cdbc80b-3ed2-447e-a8e8-c7d39317bbec" providerId="ADAL" clId="{AF52BB41-BB9B-4C56-B99B-56238139297C}" dt="2024-04-09T11:18:55.784" v="2285" actId="14100"/>
        <pc:sldMkLst>
          <pc:docMk/>
          <pc:sldMk cId="1002371246" sldId="266"/>
        </pc:sldMkLst>
        <pc:spChg chg="mod ord">
          <ac:chgData name="Marie Salthaug" userId="4cdbc80b-3ed2-447e-a8e8-c7d39317bbec" providerId="ADAL" clId="{AF52BB41-BB9B-4C56-B99B-56238139297C}" dt="2024-04-08T13:16:21.768" v="1039" actId="700"/>
          <ac:spMkLst>
            <pc:docMk/>
            <pc:sldMk cId="1002371246" sldId="266"/>
            <ac:spMk id="2" creationId="{5DC76BD7-0951-7162-B1EC-6143F3BF744E}"/>
          </ac:spMkLst>
        </pc:spChg>
        <pc:spChg chg="del">
          <ac:chgData name="Marie Salthaug" userId="4cdbc80b-3ed2-447e-a8e8-c7d39317bbec" providerId="ADAL" clId="{AF52BB41-BB9B-4C56-B99B-56238139297C}" dt="2024-04-08T13:16:12.201" v="1035" actId="22"/>
          <ac:spMkLst>
            <pc:docMk/>
            <pc:sldMk cId="1002371246" sldId="266"/>
            <ac:spMk id="3" creationId="{69C33D84-2AF2-5A23-CC47-5F2865C9A8F8}"/>
          </ac:spMkLst>
        </pc:spChg>
        <pc:spChg chg="add del mod">
          <ac:chgData name="Marie Salthaug" userId="4cdbc80b-3ed2-447e-a8e8-c7d39317bbec" providerId="ADAL" clId="{AF52BB41-BB9B-4C56-B99B-56238139297C}" dt="2024-04-09T10:35:52.514" v="1566" actId="931"/>
          <ac:spMkLst>
            <pc:docMk/>
            <pc:sldMk cId="1002371246" sldId="266"/>
            <ac:spMk id="4" creationId="{ABBC508B-091E-BA85-B6C2-6FD832B52C6B}"/>
          </ac:spMkLst>
        </pc:spChg>
        <pc:spChg chg="add mod">
          <ac:chgData name="Marie Salthaug" userId="4cdbc80b-3ed2-447e-a8e8-c7d39317bbec" providerId="ADAL" clId="{AF52BB41-BB9B-4C56-B99B-56238139297C}" dt="2024-04-09T11:18:55.784" v="2285" actId="14100"/>
          <ac:spMkLst>
            <pc:docMk/>
            <pc:sldMk cId="1002371246" sldId="266"/>
            <ac:spMk id="6" creationId="{CC328480-5DF3-AFED-E581-EC1DBF5C8A31}"/>
          </ac:spMkLst>
        </pc:spChg>
        <pc:spChg chg="add mod">
          <ac:chgData name="Marie Salthaug" userId="4cdbc80b-3ed2-447e-a8e8-c7d39317bbec" providerId="ADAL" clId="{AF52BB41-BB9B-4C56-B99B-56238139297C}" dt="2024-04-09T11:17:00.056" v="2220" actId="1076"/>
          <ac:spMkLst>
            <pc:docMk/>
            <pc:sldMk cId="1002371246" sldId="266"/>
            <ac:spMk id="7" creationId="{4758E2EA-8D6F-BE17-8E86-E69073A34614}"/>
          </ac:spMkLst>
        </pc:spChg>
        <pc:picChg chg="add del mod ord">
          <ac:chgData name="Marie Salthaug" userId="4cdbc80b-3ed2-447e-a8e8-c7d39317bbec" providerId="ADAL" clId="{AF52BB41-BB9B-4C56-B99B-56238139297C}" dt="2024-04-09T10:35:40.557" v="1565" actId="478"/>
          <ac:picMkLst>
            <pc:docMk/>
            <pc:sldMk cId="1002371246" sldId="266"/>
            <ac:picMk id="5" creationId="{03E63087-8F9F-F27D-C8BD-8A458E3E451E}"/>
          </ac:picMkLst>
        </pc:picChg>
        <pc:picChg chg="add mod">
          <ac:chgData name="Marie Salthaug" userId="4cdbc80b-3ed2-447e-a8e8-c7d39317bbec" providerId="ADAL" clId="{AF52BB41-BB9B-4C56-B99B-56238139297C}" dt="2024-04-09T10:35:56.188" v="1570" actId="1076"/>
          <ac:picMkLst>
            <pc:docMk/>
            <pc:sldMk cId="1002371246" sldId="266"/>
            <ac:picMk id="9" creationId="{8ACE5BEF-1183-397C-536C-8F2BA110F072}"/>
          </ac:picMkLst>
        </pc:picChg>
      </pc:sldChg>
      <pc:sldChg chg="new del">
        <pc:chgData name="Marie Salthaug" userId="4cdbc80b-3ed2-447e-a8e8-c7d39317bbec" providerId="ADAL" clId="{AF52BB41-BB9B-4C56-B99B-56238139297C}" dt="2024-04-09T11:31:21.782" v="2363" actId="47"/>
        <pc:sldMkLst>
          <pc:docMk/>
          <pc:sldMk cId="3134684340" sldId="267"/>
        </pc:sldMkLst>
      </pc:sldChg>
      <pc:sldChg chg="addSp delSp modSp add mod ord">
        <pc:chgData name="Marie Salthaug" userId="4cdbc80b-3ed2-447e-a8e8-c7d39317bbec" providerId="ADAL" clId="{AF52BB41-BB9B-4C56-B99B-56238139297C}" dt="2024-04-09T11:32:47.391" v="2418" actId="108"/>
        <pc:sldMkLst>
          <pc:docMk/>
          <pc:sldMk cId="143751604" sldId="268"/>
        </pc:sldMkLst>
        <pc:spChg chg="mod">
          <ac:chgData name="Marie Salthaug" userId="4cdbc80b-3ed2-447e-a8e8-c7d39317bbec" providerId="ADAL" clId="{AF52BB41-BB9B-4C56-B99B-56238139297C}" dt="2024-04-09T10:36:41.099" v="1593" actId="1076"/>
          <ac:spMkLst>
            <pc:docMk/>
            <pc:sldMk cId="143751604" sldId="268"/>
            <ac:spMk id="2" creationId="{ABB0C0E6-AD32-42BF-711A-C45615DAF5F8}"/>
          </ac:spMkLst>
        </pc:spChg>
        <pc:spChg chg="mod">
          <ac:chgData name="Marie Salthaug" userId="4cdbc80b-3ed2-447e-a8e8-c7d39317bbec" providerId="ADAL" clId="{AF52BB41-BB9B-4C56-B99B-56238139297C}" dt="2024-04-09T11:32:47.391" v="2418" actId="108"/>
          <ac:spMkLst>
            <pc:docMk/>
            <pc:sldMk cId="143751604" sldId="268"/>
            <ac:spMk id="5" creationId="{FF66B753-7710-F702-1EB9-25DD0081A284}"/>
          </ac:spMkLst>
        </pc:spChg>
        <pc:spChg chg="del">
          <ac:chgData name="Marie Salthaug" userId="4cdbc80b-3ed2-447e-a8e8-c7d39317bbec" providerId="ADAL" clId="{AF52BB41-BB9B-4C56-B99B-56238139297C}" dt="2024-04-09T10:31:46.066" v="1505" actId="478"/>
          <ac:spMkLst>
            <pc:docMk/>
            <pc:sldMk cId="143751604" sldId="268"/>
            <ac:spMk id="6" creationId="{D414AEED-47A2-EFAC-1BA4-5CBD5045DF99}"/>
          </ac:spMkLst>
        </pc:spChg>
        <pc:spChg chg="del">
          <ac:chgData name="Marie Salthaug" userId="4cdbc80b-3ed2-447e-a8e8-c7d39317bbec" providerId="ADAL" clId="{AF52BB41-BB9B-4C56-B99B-56238139297C}" dt="2024-04-09T10:31:47.810" v="1506" actId="478"/>
          <ac:spMkLst>
            <pc:docMk/>
            <pc:sldMk cId="143751604" sldId="268"/>
            <ac:spMk id="7" creationId="{4758E2EA-8D6F-BE17-8E86-E69073A34614}"/>
          </ac:spMkLst>
        </pc:spChg>
        <pc:spChg chg="del">
          <ac:chgData name="Marie Salthaug" userId="4cdbc80b-3ed2-447e-a8e8-c7d39317bbec" providerId="ADAL" clId="{AF52BB41-BB9B-4C56-B99B-56238139297C}" dt="2024-04-09T10:36:37.057" v="1592" actId="478"/>
          <ac:spMkLst>
            <pc:docMk/>
            <pc:sldMk cId="143751604" sldId="268"/>
            <ac:spMk id="8" creationId="{1BD950EB-3367-2FB5-E44A-938B6ED999FD}"/>
          </ac:spMkLst>
        </pc:spChg>
        <pc:spChg chg="add mod">
          <ac:chgData name="Marie Salthaug" userId="4cdbc80b-3ed2-447e-a8e8-c7d39317bbec" providerId="ADAL" clId="{AF52BB41-BB9B-4C56-B99B-56238139297C}" dt="2024-04-09T11:32:37.168" v="2417" actId="20577"/>
          <ac:spMkLst>
            <pc:docMk/>
            <pc:sldMk cId="143751604" sldId="268"/>
            <ac:spMk id="9" creationId="{BA58F331-56DE-838C-6AB2-09F94F182C85}"/>
          </ac:spMkLst>
        </pc:spChg>
        <pc:picChg chg="add mod">
          <ac:chgData name="Marie Salthaug" userId="4cdbc80b-3ed2-447e-a8e8-c7d39317bbec" providerId="ADAL" clId="{AF52BB41-BB9B-4C56-B99B-56238139297C}" dt="2024-04-09T10:34:19.108" v="1564" actId="14100"/>
          <ac:picMkLst>
            <pc:docMk/>
            <pc:sldMk cId="143751604" sldId="268"/>
            <ac:picMk id="4" creationId="{10B57827-43EE-69CE-AF66-CBCB2DF6CECE}"/>
          </ac:picMkLst>
        </pc:picChg>
      </pc:sldChg>
      <pc:sldChg chg="addSp delSp modSp add mod">
        <pc:chgData name="Marie Salthaug" userId="4cdbc80b-3ed2-447e-a8e8-c7d39317bbec" providerId="ADAL" clId="{AF52BB41-BB9B-4C56-B99B-56238139297C}" dt="2024-04-09T11:40:14.555" v="2517" actId="27636"/>
        <pc:sldMkLst>
          <pc:docMk/>
          <pc:sldMk cId="1567823683" sldId="269"/>
        </pc:sldMkLst>
        <pc:spChg chg="mod">
          <ac:chgData name="Marie Salthaug" userId="4cdbc80b-3ed2-447e-a8e8-c7d39317bbec" providerId="ADAL" clId="{AF52BB41-BB9B-4C56-B99B-56238139297C}" dt="2024-04-09T10:58:14.098" v="2091" actId="14100"/>
          <ac:spMkLst>
            <pc:docMk/>
            <pc:sldMk cId="1567823683" sldId="269"/>
            <ac:spMk id="2" creationId="{19261AF7-6491-C990-2B0C-49570EF4B871}"/>
          </ac:spMkLst>
        </pc:spChg>
        <pc:spChg chg="mod">
          <ac:chgData name="Marie Salthaug" userId="4cdbc80b-3ed2-447e-a8e8-c7d39317bbec" providerId="ADAL" clId="{AF52BB41-BB9B-4C56-B99B-56238139297C}" dt="2024-04-09T11:40:14.555" v="2517" actId="27636"/>
          <ac:spMkLst>
            <pc:docMk/>
            <pc:sldMk cId="1567823683" sldId="269"/>
            <ac:spMk id="3" creationId="{A2600D7E-7CAA-D22B-EBED-7A6291AFDB81}"/>
          </ac:spMkLst>
        </pc:spChg>
        <pc:spChg chg="mod">
          <ac:chgData name="Marie Salthaug" userId="4cdbc80b-3ed2-447e-a8e8-c7d39317bbec" providerId="ADAL" clId="{AF52BB41-BB9B-4C56-B99B-56238139297C}" dt="2024-04-09T11:29:01.797" v="2338" actId="2085"/>
          <ac:spMkLst>
            <pc:docMk/>
            <pc:sldMk cId="1567823683" sldId="269"/>
            <ac:spMk id="4" creationId="{81D9CE0B-EF35-B081-67A1-4D7CDE81FA9F}"/>
          </ac:spMkLst>
        </pc:spChg>
        <pc:spChg chg="mod">
          <ac:chgData name="Marie Salthaug" userId="4cdbc80b-3ed2-447e-a8e8-c7d39317bbec" providerId="ADAL" clId="{AF52BB41-BB9B-4C56-B99B-56238139297C}" dt="2024-04-09T10:51:43.155" v="1886" actId="1076"/>
          <ac:spMkLst>
            <pc:docMk/>
            <pc:sldMk cId="1567823683" sldId="269"/>
            <ac:spMk id="5" creationId="{EDB2B3E2-DF5E-94A8-4A03-32D188489EA1}"/>
          </ac:spMkLst>
        </pc:spChg>
        <pc:spChg chg="del">
          <ac:chgData name="Marie Salthaug" userId="4cdbc80b-3ed2-447e-a8e8-c7d39317bbec" providerId="ADAL" clId="{AF52BB41-BB9B-4C56-B99B-56238139297C}" dt="2024-04-09T10:40:25.759" v="1664" actId="478"/>
          <ac:spMkLst>
            <pc:docMk/>
            <pc:sldMk cId="1567823683" sldId="269"/>
            <ac:spMk id="6" creationId="{2BE46A21-8340-C5BD-776E-04E3E6B33C96}"/>
          </ac:spMkLst>
        </pc:spChg>
        <pc:spChg chg="del">
          <ac:chgData name="Marie Salthaug" userId="4cdbc80b-3ed2-447e-a8e8-c7d39317bbec" providerId="ADAL" clId="{AF52BB41-BB9B-4C56-B99B-56238139297C}" dt="2024-04-09T10:40:28.492" v="1665" actId="478"/>
          <ac:spMkLst>
            <pc:docMk/>
            <pc:sldMk cId="1567823683" sldId="269"/>
            <ac:spMk id="7" creationId="{7FEBC960-F0AF-C05A-3EE3-536DE9001354}"/>
          </ac:spMkLst>
        </pc:spChg>
        <pc:spChg chg="mod">
          <ac:chgData name="Marie Salthaug" userId="4cdbc80b-3ed2-447e-a8e8-c7d39317bbec" providerId="ADAL" clId="{AF52BB41-BB9B-4C56-B99B-56238139297C}" dt="2024-04-09T10:52:00.878" v="1899" actId="14100"/>
          <ac:spMkLst>
            <pc:docMk/>
            <pc:sldMk cId="1567823683" sldId="269"/>
            <ac:spMk id="8" creationId="{DF5B60ED-6C68-ABC4-A421-E096FB519F34}"/>
          </ac:spMkLst>
        </pc:spChg>
        <pc:spChg chg="mod">
          <ac:chgData name="Marie Salthaug" userId="4cdbc80b-3ed2-447e-a8e8-c7d39317bbec" providerId="ADAL" clId="{AF52BB41-BB9B-4C56-B99B-56238139297C}" dt="2024-04-09T11:29:04.803" v="2339" actId="2085"/>
          <ac:spMkLst>
            <pc:docMk/>
            <pc:sldMk cId="1567823683" sldId="269"/>
            <ac:spMk id="9" creationId="{8A2AB564-0549-489D-84CF-9C4B3BCA044B}"/>
          </ac:spMkLst>
        </pc:spChg>
        <pc:spChg chg="add del ord">
          <ac:chgData name="Marie Salthaug" userId="4cdbc80b-3ed2-447e-a8e8-c7d39317bbec" providerId="ADAL" clId="{AF52BB41-BB9B-4C56-B99B-56238139297C}" dt="2024-04-09T10:46:30.072" v="1744" actId="478"/>
          <ac:spMkLst>
            <pc:docMk/>
            <pc:sldMk cId="1567823683" sldId="269"/>
            <ac:spMk id="10" creationId="{89CFEFC9-BDC9-711E-0E5E-D6D514466EDB}"/>
          </ac:spMkLst>
        </pc:spChg>
        <pc:spChg chg="add mod ord">
          <ac:chgData name="Marie Salthaug" userId="4cdbc80b-3ed2-447e-a8e8-c7d39317bbec" providerId="ADAL" clId="{AF52BB41-BB9B-4C56-B99B-56238139297C}" dt="2024-04-09T11:29:55.770" v="2346" actId="2085"/>
          <ac:spMkLst>
            <pc:docMk/>
            <pc:sldMk cId="1567823683" sldId="269"/>
            <ac:spMk id="12" creationId="{149C0C74-F77B-DA5E-55C4-94385A2FC136}"/>
          </ac:spMkLst>
        </pc:spChg>
        <pc:spChg chg="add mod">
          <ac:chgData name="Marie Salthaug" userId="4cdbc80b-3ed2-447e-a8e8-c7d39317bbec" providerId="ADAL" clId="{AF52BB41-BB9B-4C56-B99B-56238139297C}" dt="2024-04-09T11:01:02.364" v="2106" actId="20577"/>
          <ac:spMkLst>
            <pc:docMk/>
            <pc:sldMk cId="1567823683" sldId="269"/>
            <ac:spMk id="13" creationId="{FEE747BA-7BD0-4068-C87E-252EB7B6A1D6}"/>
          </ac:spMkLst>
        </pc:spChg>
        <pc:spChg chg="mod">
          <ac:chgData name="Marie Salthaug" userId="4cdbc80b-3ed2-447e-a8e8-c7d39317bbec" providerId="ADAL" clId="{AF52BB41-BB9B-4C56-B99B-56238139297C}" dt="2024-04-09T10:49:43.371" v="1816" actId="1076"/>
          <ac:spMkLst>
            <pc:docMk/>
            <pc:sldMk cId="1567823683" sldId="269"/>
            <ac:spMk id="14" creationId="{4657F866-F59F-8B92-EB90-C233DEE5E881}"/>
          </ac:spMkLst>
        </pc:spChg>
        <pc:spChg chg="add mod">
          <ac:chgData name="Marie Salthaug" userId="4cdbc80b-3ed2-447e-a8e8-c7d39317bbec" providerId="ADAL" clId="{AF52BB41-BB9B-4C56-B99B-56238139297C}" dt="2024-04-09T11:01:01.764" v="2105" actId="20577"/>
          <ac:spMkLst>
            <pc:docMk/>
            <pc:sldMk cId="1567823683" sldId="269"/>
            <ac:spMk id="16" creationId="{2807A0C7-B5FB-995F-688F-B1251053279E}"/>
          </ac:spMkLst>
        </pc:spChg>
        <pc:cxnChg chg="mod">
          <ac:chgData name="Marie Salthaug" userId="4cdbc80b-3ed2-447e-a8e8-c7d39317bbec" providerId="ADAL" clId="{AF52BB41-BB9B-4C56-B99B-56238139297C}" dt="2024-04-09T11:29:28.370" v="2343" actId="208"/>
          <ac:cxnSpMkLst>
            <pc:docMk/>
            <pc:sldMk cId="1567823683" sldId="269"/>
            <ac:cxnSpMk id="11" creationId="{BD639942-A992-5B46-163B-A6AB8EC7979E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noktotalas-my.sharepoint.com/personal/marie_enoktotal_no/Documents/Skrivebord/Estimat%20MAL_Landskapsentrepren&#248;rene_Mand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noktotalas-my.sharepoint.com/personal/marie_enoktotal_no/Documents/Skrivebord/Estimat%20MAL_Landskapsentrepren&#248;rene_Rig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'[Estimat MAL_Landskapsentreprenørene_Mandal.xlsx]ROI sol'!$H$19:$I$38</c:f>
              <c:strCach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strCache>
            </c:strRef>
          </c:cat>
          <c:val>
            <c:numRef>
              <c:f>'[Estimat MAL_Landskapsentreprenørene_Mandal.xlsx]ROI sol'!$L$19:$L$38</c:f>
              <c:numCache>
                <c:formatCode>_("kr"\ * #\ ##0_);_("kr"\ * \(#\ ##0\);_("kr"\ * "-"??_);_(@_)</c:formatCode>
                <c:ptCount val="20"/>
                <c:pt idx="0">
                  <c:v>-766002.20000000019</c:v>
                </c:pt>
                <c:pt idx="1">
                  <c:v>-661004.40000000014</c:v>
                </c:pt>
                <c:pt idx="2">
                  <c:v>-556006.60000000009</c:v>
                </c:pt>
                <c:pt idx="3">
                  <c:v>-451008.8000000001</c:v>
                </c:pt>
                <c:pt idx="4">
                  <c:v>-346011.00000000012</c:v>
                </c:pt>
                <c:pt idx="5">
                  <c:v>-241013.20000000013</c:v>
                </c:pt>
                <c:pt idx="6">
                  <c:v>-136015.40000000014</c:v>
                </c:pt>
                <c:pt idx="7">
                  <c:v>-31017.600000000151</c:v>
                </c:pt>
                <c:pt idx="8">
                  <c:v>73980.199999999837</c:v>
                </c:pt>
                <c:pt idx="9">
                  <c:v>178977.99999999983</c:v>
                </c:pt>
                <c:pt idx="10">
                  <c:v>283975.79999999981</c:v>
                </c:pt>
                <c:pt idx="11">
                  <c:v>388973.5999999998</c:v>
                </c:pt>
                <c:pt idx="12">
                  <c:v>493971.39999999979</c:v>
                </c:pt>
                <c:pt idx="13">
                  <c:v>598969.19999999972</c:v>
                </c:pt>
                <c:pt idx="14">
                  <c:v>703966.99999999977</c:v>
                </c:pt>
                <c:pt idx="15">
                  <c:v>808964.79999999981</c:v>
                </c:pt>
                <c:pt idx="16">
                  <c:v>913962.59999999986</c:v>
                </c:pt>
                <c:pt idx="17">
                  <c:v>1018960.3999999999</c:v>
                </c:pt>
                <c:pt idx="18">
                  <c:v>1123958.2</c:v>
                </c:pt>
                <c:pt idx="19">
                  <c:v>1228956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2E-48B3-8544-C88A42FD2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7934048"/>
        <c:axId val="727935696"/>
      </c:barChart>
      <c:catAx>
        <c:axId val="72793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7935696"/>
        <c:crosses val="autoZero"/>
        <c:auto val="1"/>
        <c:lblAlgn val="ctr"/>
        <c:lblOffset val="100"/>
        <c:noMultiLvlLbl val="0"/>
      </c:catAx>
      <c:valAx>
        <c:axId val="72793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kr&quot;\ 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793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/>
          </c:spPr>
          <c:invertIfNegative val="0"/>
          <c:cat>
            <c:numRef>
              <c:f>'[Estimat MAL_Landskapsentreprenørene_Rige.xlsx]ROI nivå 1 + sol'!$U$18:$U$37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'[Estimat MAL_Landskapsentreprenørene_Rige.xlsx]ROI nivå 1 + sol'!$X$18:$X$37</c:f>
              <c:numCache>
                <c:formatCode>_("kr"\ * #\ ##0_);_("kr"\ * \(#\ ##0\);_("kr"\ * "-"??_);_(@_)</c:formatCode>
                <c:ptCount val="20"/>
                <c:pt idx="0">
                  <c:v>-1795662.26</c:v>
                </c:pt>
                <c:pt idx="1">
                  <c:v>-1412594.52</c:v>
                </c:pt>
                <c:pt idx="2">
                  <c:v>-1029526.78</c:v>
                </c:pt>
                <c:pt idx="3">
                  <c:v>-646459.04</c:v>
                </c:pt>
                <c:pt idx="4">
                  <c:v>-263391.30000000005</c:v>
                </c:pt>
                <c:pt idx="5">
                  <c:v>119676.43999999994</c:v>
                </c:pt>
                <c:pt idx="6">
                  <c:v>502744.17999999993</c:v>
                </c:pt>
                <c:pt idx="7">
                  <c:v>885811.91999999993</c:v>
                </c:pt>
                <c:pt idx="8">
                  <c:v>1268879.6599999999</c:v>
                </c:pt>
                <c:pt idx="9">
                  <c:v>1651947.4</c:v>
                </c:pt>
                <c:pt idx="10">
                  <c:v>2035015.14</c:v>
                </c:pt>
                <c:pt idx="11">
                  <c:v>2418082.88</c:v>
                </c:pt>
                <c:pt idx="12">
                  <c:v>2801150.62</c:v>
                </c:pt>
                <c:pt idx="13">
                  <c:v>3184218.3600000003</c:v>
                </c:pt>
                <c:pt idx="14">
                  <c:v>3567286.1000000006</c:v>
                </c:pt>
                <c:pt idx="15">
                  <c:v>3950353.8400000008</c:v>
                </c:pt>
                <c:pt idx="16">
                  <c:v>4333421.580000001</c:v>
                </c:pt>
                <c:pt idx="17">
                  <c:v>4716489.3200000012</c:v>
                </c:pt>
                <c:pt idx="18">
                  <c:v>5099557.0600000015</c:v>
                </c:pt>
                <c:pt idx="19">
                  <c:v>5482624.8000000017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07-4FE5-9777-E7E40AD9C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0863840"/>
        <c:axId val="500865920"/>
      </c:barChart>
      <c:catAx>
        <c:axId val="50086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0865920"/>
        <c:crosses val="autoZero"/>
        <c:auto val="1"/>
        <c:lblAlgn val="ctr"/>
        <c:lblOffset val="100"/>
        <c:noMultiLvlLbl val="0"/>
      </c:catAx>
      <c:valAx>
        <c:axId val="50086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kr&quot;\ 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08638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3580F8-5371-C775-AE22-E59ECDEB3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63D91B3-2069-933A-D077-4ACF0441B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52706F-B5B2-8BBE-2EB4-704560F43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BFDE-B606-46FA-A571-B88256541F9F}" type="datetimeFigureOut">
              <a:rPr lang="nb-NO" smtClean="0"/>
              <a:t>09.04.2024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D0AE6C-A46F-90CF-BDA9-F7DCABAD4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6AC954-7D43-D13D-A167-D691EDCA5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110-8138-4816-8F23-9445A46BEF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885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3F38A1-284F-D71A-A5FA-03AE005C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9FE9E62-A8BF-265F-9260-335642B8C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47251D5-93C9-624A-7029-B2FF906D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BFDE-B606-46FA-A571-B88256541F9F}" type="datetimeFigureOut">
              <a:rPr lang="nb-NO" smtClean="0"/>
              <a:t>09.04.2024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324E5C-59F7-27C4-043C-296FAA5E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D007593-AD23-0420-0168-BD4FBA5D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110-8138-4816-8F23-9445A46BEF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295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9D6F944-433E-7A88-FC64-F6A275616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90F1894-04D1-4951-C358-9D7A4F674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278442-878E-0C7F-4F73-64228982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BFDE-B606-46FA-A571-B88256541F9F}" type="datetimeFigureOut">
              <a:rPr lang="nb-NO" smtClean="0"/>
              <a:t>09.04.2024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7EBD83C-C96D-5B28-A65E-B54FA7156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FB7048-1D36-4F97-D0D5-E8777E06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110-8138-4816-8F23-9445A46BEF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32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1C82FA-B1ED-9415-4391-F3E81E56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5092CD-E512-71EF-DE47-28D2D4786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AE4A73-8CE9-BA4C-675B-E1F2A6D4E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BFDE-B606-46FA-A571-B88256541F9F}" type="datetimeFigureOut">
              <a:rPr lang="nb-NO" smtClean="0"/>
              <a:t>09.04.2024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E16634-66C8-60C1-5979-317306238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842941-6CD8-1328-FED9-A79CE56A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110-8138-4816-8F23-9445A46BEF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210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C6BE1A-2BC9-357C-B2C4-ED74D39C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B4DB5DD-D458-6F12-8386-F3873499B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A79A06-EF5B-87C0-3A08-169890B29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BFDE-B606-46FA-A571-B88256541F9F}" type="datetimeFigureOut">
              <a:rPr lang="nb-NO" smtClean="0"/>
              <a:t>09.04.2024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5F17E5C-AB30-03D4-1720-5E116AD45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D4F596-F18E-5900-1FC4-16549F6C1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110-8138-4816-8F23-9445A46BEF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65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C37359-0DFE-BF6A-91EC-B5D00DA8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8F8D18-F603-51F4-EB7B-519B6AA04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AF73B0A-684C-60A3-674C-4B35BCBE4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AD08A6C-4C22-8EC0-B5E3-4BDC556E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BFDE-B606-46FA-A571-B88256541F9F}" type="datetimeFigureOut">
              <a:rPr lang="nb-NO" smtClean="0"/>
              <a:t>09.04.2024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1F401EC-A794-C7F5-71F2-A1981C23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55E6C0-C944-5406-9019-51E76507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110-8138-4816-8F23-9445A46BEF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682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42D9D9-9264-07E0-E51C-A63CCAF4D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44D993-049D-A7ED-B3B2-820FE1221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BC159F5-37A2-D5EE-E22F-B23CAED87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3DA6A25-4EC1-3BD7-CE0F-7AB41F421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F6B0D30-4F08-F0B5-5781-498C5478F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41C15AA-2477-03B5-387C-762E6899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BFDE-B606-46FA-A571-B88256541F9F}" type="datetimeFigureOut">
              <a:rPr lang="nb-NO" smtClean="0"/>
              <a:t>09.04.2024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D6B038F-FC18-0BF7-96DA-A2EEA433E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E68C0C8-B92C-4D79-1981-A6BD2EF1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110-8138-4816-8F23-9445A46BEF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763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7C0BC5-E897-9E44-88B6-4D1CCB98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1A487DA-BC32-3DFF-5979-AAB0642D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BFDE-B606-46FA-A571-B88256541F9F}" type="datetimeFigureOut">
              <a:rPr lang="nb-NO" smtClean="0"/>
              <a:t>09.04.2024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E429C2C-E99C-3527-AC59-B8F3E803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284388B-6399-9E1D-BF25-2CCFA18D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110-8138-4816-8F23-9445A46BEF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070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B94717A-6F07-F7A0-1830-3A86236D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BFDE-B606-46FA-A571-B88256541F9F}" type="datetimeFigureOut">
              <a:rPr lang="nb-NO" smtClean="0"/>
              <a:t>09.04.2024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AA4BB48-421E-2F5C-11A0-32883FE8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E249C54-6A2E-0C0C-27B7-AB56B35B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110-8138-4816-8F23-9445A46BEF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978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E76280-95FA-A67C-63D5-6BC95632F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2D5724-E185-6DD9-DDA4-BD77B55ED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D88053D-987D-D8DA-6337-8A0619965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5385701-C3C3-CC73-F933-A1B30CFE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BFDE-B606-46FA-A571-B88256541F9F}" type="datetimeFigureOut">
              <a:rPr lang="nb-NO" smtClean="0"/>
              <a:t>09.04.2024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C1DB29C-9780-76C6-0DB0-97A09A8F1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E58B847-9892-C428-EF0F-6CA7F39DF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110-8138-4816-8F23-9445A46BEF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8437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10989F-A785-4159-924B-7C3D6910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9E09A0-3826-8945-92FD-E7B1ECAF6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9D3702C-DCC2-B356-E77F-E1DDC9C29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497E3D-600A-58CA-9B92-0F7449B9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BFDE-B606-46FA-A571-B88256541F9F}" type="datetimeFigureOut">
              <a:rPr lang="nb-NO" smtClean="0"/>
              <a:t>09.04.2024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3C31CB8-3310-AFC1-7931-7115C37BE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58859D1-D599-6D2A-E1B5-16FFD1BB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110-8138-4816-8F23-9445A46BEF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021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40C77C2-B58D-CE03-45A3-D9DCE6BED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EEFB4D2-21C8-B736-BF9B-073170853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63254-A832-FB5B-4CA8-210AAE17D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7FBFDE-B606-46FA-A571-B88256541F9F}" type="datetimeFigureOut">
              <a:rPr lang="nb-NO" smtClean="0"/>
              <a:t>09.04.2024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97341D5-B746-F9C4-E137-6C5A08D50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DB4E75-85A5-AB4C-9D82-70C9EA3DC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C9B110-8138-4816-8F23-9445A46BEF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13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21D930-5CB8-7214-0031-3918E33777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0A0A0D"/>
                </a:solidFill>
                <a:latin typeface="Poppins" panose="00000500000000000000" pitchFamily="2" charset="0"/>
              </a:rPr>
              <a:t>Hvordan få et energipositivt bygg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5B1D4D0-6099-1061-3228-D4C2EAD265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solidFill>
                  <a:srgbClr val="0A0A0D"/>
                </a:solidFill>
                <a:latin typeface="Poppins" panose="00000500000000000000" pitchFamily="2" charset="0"/>
              </a:rPr>
              <a:t>(våre to veier til mål)</a:t>
            </a:r>
          </a:p>
        </p:txBody>
      </p:sp>
      <p:pic>
        <p:nvPicPr>
          <p:cNvPr id="1026" name="Picture 2" descr="Landskapsentreprenørene | Mandal Industri og Næring">
            <a:extLst>
              <a:ext uri="{FF2B5EF4-FFF2-40B4-BE49-F238E27FC236}">
                <a16:creationId xmlns:a16="http://schemas.microsoft.com/office/drawing/2014/main" id="{12B6EE58-D212-954A-A126-065265EE0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94" y="5249862"/>
            <a:ext cx="47148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ndertittel 2">
            <a:extLst>
              <a:ext uri="{FF2B5EF4-FFF2-40B4-BE49-F238E27FC236}">
                <a16:creationId xmlns:a16="http://schemas.microsoft.com/office/drawing/2014/main" id="{57978BF3-D973-25C4-F12B-3FE9DBAB67BC}"/>
              </a:ext>
            </a:extLst>
          </p:cNvPr>
          <p:cNvSpPr txBox="1">
            <a:spLocks/>
          </p:cNvSpPr>
          <p:nvPr/>
        </p:nvSpPr>
        <p:spPr>
          <a:xfrm>
            <a:off x="8407152" y="5913283"/>
            <a:ext cx="3593977" cy="616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0" i="0" dirty="0">
                <a:solidFill>
                  <a:srgbClr val="0A0A0D"/>
                </a:solidFill>
                <a:effectLst/>
                <a:latin typeface="Poppins" panose="00000500000000000000" pitchFamily="2" charset="0"/>
              </a:rPr>
              <a:t>Egil Johnsen</a:t>
            </a:r>
            <a:endParaRPr lang="nb-NO" dirty="0">
              <a:solidFill>
                <a:srgbClr val="0A0A0D"/>
              </a:solidFill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9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B25891-FD51-1F69-D90F-9CDCA24B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98FDFF9B-EA52-CBFB-7A82-AB4EE3FF4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Pioner i markedet – forut for kommende energikrav</a:t>
            </a:r>
          </a:p>
          <a:p>
            <a:r>
              <a:rPr lang="nb-NO" dirty="0"/>
              <a:t>Bærekraftig </a:t>
            </a:r>
          </a:p>
          <a:p>
            <a:r>
              <a:rPr lang="nb-NO" dirty="0"/>
              <a:t>Verdiøkning bygningsmasse</a:t>
            </a:r>
          </a:p>
          <a:p>
            <a:r>
              <a:rPr lang="nb-NO" dirty="0"/>
              <a:t>Lønnsom investering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276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C76BD7-0951-7162-B1EC-6143F3BF7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Mandal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328480-5DF3-AFED-E581-EC1DBF5C8A31}"/>
              </a:ext>
            </a:extLst>
          </p:cNvPr>
          <p:cNvSpPr txBox="1"/>
          <p:nvPr/>
        </p:nvSpPr>
        <p:spPr>
          <a:xfrm>
            <a:off x="1106311" y="1873956"/>
            <a:ext cx="3740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Areal: </a:t>
            </a:r>
          </a:p>
          <a:p>
            <a:r>
              <a:rPr lang="nb-NO" dirty="0"/>
              <a:t>Energiforbruk før tiltak: 42 000 kWt</a:t>
            </a:r>
          </a:p>
          <a:p>
            <a:r>
              <a:rPr lang="nb-NO" dirty="0"/>
              <a:t>Funksjon: Kontor/lager?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758E2EA-8D6F-BE17-8E86-E69073A34614}"/>
              </a:ext>
            </a:extLst>
          </p:cNvPr>
          <p:cNvSpPr txBox="1"/>
          <p:nvPr/>
        </p:nvSpPr>
        <p:spPr>
          <a:xfrm>
            <a:off x="1117258" y="3917272"/>
            <a:ext cx="46996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dirty="0"/>
              <a:t>Tiltak: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dirty="0"/>
              <a:t>Installert solcelleanlegg, 83kWp </a:t>
            </a:r>
          </a:p>
          <a:p>
            <a:pPr algn="l"/>
            <a:r>
              <a:rPr lang="nb-NO" dirty="0"/>
              <a:t>(ingen større enøk tiltak)</a:t>
            </a:r>
          </a:p>
          <a:p>
            <a:pPr algn="l"/>
            <a:endParaRPr lang="nb-NO" b="0" i="0" dirty="0">
              <a:solidFill>
                <a:srgbClr val="252423"/>
              </a:solidFill>
              <a:effectLst/>
              <a:latin typeface="Poppins Medium" panose="00000600000000000000" pitchFamily="2" charset="0"/>
            </a:endParaRPr>
          </a:p>
        </p:txBody>
      </p:sp>
      <p:pic>
        <p:nvPicPr>
          <p:cNvPr id="9" name="Plassholder for innhold 8" descr="Et bilde som inneholder utendørs, tre, hus, kjøretøy&#10;&#10;Automatisk generert beskrivelse">
            <a:extLst>
              <a:ext uri="{FF2B5EF4-FFF2-40B4-BE49-F238E27FC236}">
                <a16:creationId xmlns:a16="http://schemas.microsoft.com/office/drawing/2014/main" id="{8ACE5BEF-1183-397C-536C-8F2BA110F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88042" cy="4351338"/>
          </a:xfrm>
        </p:spPr>
      </p:pic>
    </p:spTree>
    <p:extLst>
      <p:ext uri="{BB962C8B-B14F-4D97-AF65-F5344CB8AC3E}">
        <p14:creationId xmlns:p14="http://schemas.microsoft.com/office/powerpoint/2010/main" val="100237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C9D781B-151A-7C75-1C73-EDE0DCC3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767644"/>
            <a:ext cx="3602736" cy="1016000"/>
          </a:xfrm>
        </p:spPr>
        <p:txBody>
          <a:bodyPr>
            <a:normAutofit/>
          </a:bodyPr>
          <a:lstStyle/>
          <a:p>
            <a:r>
              <a:rPr lang="nb-NO" sz="4000" dirty="0" err="1"/>
              <a:t>Payback</a:t>
            </a:r>
            <a:r>
              <a:rPr lang="nb-NO" sz="4000" dirty="0"/>
              <a:t> Mandal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7EFEC28-A127-2504-A139-45A34F0D8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44568"/>
              </p:ext>
            </p:extLst>
          </p:nvPr>
        </p:nvGraphicFramePr>
        <p:xfrm>
          <a:off x="1003407" y="2088443"/>
          <a:ext cx="10566801" cy="388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5032F68D-3A24-B4F0-6E5F-67C3B8FA7D7C}"/>
              </a:ext>
            </a:extLst>
          </p:cNvPr>
          <p:cNvSpPr txBox="1"/>
          <p:nvPr/>
        </p:nvSpPr>
        <p:spPr>
          <a:xfrm>
            <a:off x="231422" y="245913"/>
            <a:ext cx="11729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Investering:</a:t>
            </a:r>
            <a:r>
              <a:rPr lang="nb-NO" dirty="0"/>
              <a:t> </a:t>
            </a:r>
            <a:r>
              <a:rPr lang="nb-NO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kr       871 000 </a:t>
            </a: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Besparelse:</a:t>
            </a:r>
            <a:r>
              <a:rPr lang="nb-NO" dirty="0"/>
              <a:t> </a:t>
            </a:r>
            <a:r>
              <a:rPr lang="nb-NO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55 262</a:t>
            </a:r>
            <a:r>
              <a:rPr lang="nb-NO" dirty="0"/>
              <a:t> </a:t>
            </a:r>
            <a:r>
              <a:rPr lang="nb-NO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kWh</a:t>
            </a:r>
            <a:r>
              <a:rPr lang="nb-NO" dirty="0"/>
              <a:t> </a:t>
            </a: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nb-NO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Payback</a:t>
            </a: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(1,9kr/kWh):</a:t>
            </a:r>
            <a:r>
              <a:rPr lang="nb-NO" dirty="0"/>
              <a:t> </a:t>
            </a:r>
            <a:r>
              <a:rPr lang="nb-NO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8,3</a:t>
            </a:r>
            <a:r>
              <a:rPr lang="nb-NO" dirty="0"/>
              <a:t> </a:t>
            </a:r>
            <a:r>
              <a:rPr lang="nb-NO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år</a:t>
            </a:r>
            <a:r>
              <a:rPr lang="nb-NO" dirty="0"/>
              <a:t> </a:t>
            </a: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Besparelse over 20 år:</a:t>
            </a:r>
            <a:r>
              <a:rPr lang="nb-NO" dirty="0"/>
              <a:t> </a:t>
            </a:r>
            <a:r>
              <a:rPr lang="nb-NO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kr    1 228 956 </a:t>
            </a:r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A8675FA-9D55-29C6-844D-738EA876C3A7}"/>
              </a:ext>
            </a:extLst>
          </p:cNvPr>
          <p:cNvSpPr txBox="1"/>
          <p:nvPr/>
        </p:nvSpPr>
        <p:spPr>
          <a:xfrm>
            <a:off x="5167139" y="571953"/>
            <a:ext cx="2746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(faktisk betalt strømutgift 2023)</a:t>
            </a:r>
          </a:p>
        </p:txBody>
      </p:sp>
    </p:spTree>
    <p:extLst>
      <p:ext uri="{BB962C8B-B14F-4D97-AF65-F5344CB8AC3E}">
        <p14:creationId xmlns:p14="http://schemas.microsoft.com/office/powerpoint/2010/main" val="188068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id="{149C0C74-F77B-DA5E-55C4-94385A2FC136}"/>
              </a:ext>
            </a:extLst>
          </p:cNvPr>
          <p:cNvSpPr/>
          <p:nvPr/>
        </p:nvSpPr>
        <p:spPr>
          <a:xfrm>
            <a:off x="10381128" y="2967872"/>
            <a:ext cx="1219200" cy="892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9261AF7-6491-C990-2B0C-49570EF4B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57966" cy="1325563"/>
          </a:xfrm>
        </p:spPr>
        <p:txBody>
          <a:bodyPr/>
          <a:lstStyle/>
          <a:p>
            <a:r>
              <a:rPr lang="nb-NO" dirty="0"/>
              <a:t>Konklusjon Mandal: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600D7E-7CAA-D22B-EBED-7A6291AFD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562685" cy="4513031"/>
          </a:xfrm>
        </p:spPr>
        <p:txBody>
          <a:bodyPr>
            <a:normAutofit lnSpcReduction="10000"/>
          </a:bodyPr>
          <a:lstStyle/>
          <a:p>
            <a:r>
              <a:rPr lang="nb-NO" sz="2400" dirty="0"/>
              <a:t>Redusert energiforbruk med 6% (Ingen større enøk prosjekt)</a:t>
            </a:r>
          </a:p>
          <a:p>
            <a:r>
              <a:rPr lang="nb-NO" sz="2400" dirty="0"/>
              <a:t>Installert solceller med årlig produksjon over 55 000 kWt. </a:t>
            </a:r>
          </a:p>
          <a:p>
            <a:r>
              <a:rPr lang="nb-NO" sz="2400" dirty="0" err="1"/>
              <a:t>Paybacktid</a:t>
            </a:r>
            <a:r>
              <a:rPr lang="nb-NO" sz="2400" dirty="0"/>
              <a:t>: 8,3 år</a:t>
            </a:r>
          </a:p>
          <a:p>
            <a:r>
              <a:rPr lang="nb-NO" sz="2400" dirty="0"/>
              <a:t>Økt markedsverdi bygg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b="1" dirty="0"/>
          </a:p>
          <a:p>
            <a:pPr marL="0" indent="0">
              <a:buNone/>
            </a:pPr>
            <a:r>
              <a:rPr lang="nb-NO" sz="2400" b="1" dirty="0"/>
              <a:t>Besparelse energi: 140% =Energipositivt bygg. 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1D9CE0B-EF35-B081-67A1-4D7CDE81FA9F}"/>
              </a:ext>
            </a:extLst>
          </p:cNvPr>
          <p:cNvSpPr/>
          <p:nvPr/>
        </p:nvSpPr>
        <p:spPr>
          <a:xfrm>
            <a:off x="9377082" y="1335741"/>
            <a:ext cx="32273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B2B3E2-DF5E-94A8-4A03-32D188489EA1}"/>
              </a:ext>
            </a:extLst>
          </p:cNvPr>
          <p:cNvSpPr txBox="1"/>
          <p:nvPr/>
        </p:nvSpPr>
        <p:spPr>
          <a:xfrm>
            <a:off x="6445189" y="658459"/>
            <a:ext cx="430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Innkjøpt elektrisitet før investering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F5B60ED-6C68-ABC4-A421-E096FB519F34}"/>
              </a:ext>
            </a:extLst>
          </p:cNvPr>
          <p:cNvSpPr txBox="1"/>
          <p:nvPr/>
        </p:nvSpPr>
        <p:spPr>
          <a:xfrm>
            <a:off x="10201835" y="5858388"/>
            <a:ext cx="199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Etter investering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A2AB564-0549-489D-84CF-9C4B3BCA044B}"/>
              </a:ext>
            </a:extLst>
          </p:cNvPr>
          <p:cNvSpPr/>
          <p:nvPr/>
        </p:nvSpPr>
        <p:spPr>
          <a:xfrm>
            <a:off x="9879105" y="1335741"/>
            <a:ext cx="322730" cy="47512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D639942-A992-5B46-163B-A6AB8EC7979E}"/>
              </a:ext>
            </a:extLst>
          </p:cNvPr>
          <p:cNvCxnSpPr>
            <a:cxnSpLocks/>
          </p:cNvCxnSpPr>
          <p:nvPr/>
        </p:nvCxnSpPr>
        <p:spPr>
          <a:xfrm>
            <a:off x="8382000" y="5450541"/>
            <a:ext cx="29718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657F866-F59F-8B92-EB90-C233DEE5E881}"/>
              </a:ext>
            </a:extLst>
          </p:cNvPr>
          <p:cNvSpPr txBox="1"/>
          <p:nvPr/>
        </p:nvSpPr>
        <p:spPr>
          <a:xfrm>
            <a:off x="10596281" y="320128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-140%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346BBFC-65EB-6943-C6C5-68E0BBCC6B26}"/>
              </a:ext>
            </a:extLst>
          </p:cNvPr>
          <p:cNvSpPr txBox="1"/>
          <p:nvPr/>
        </p:nvSpPr>
        <p:spPr>
          <a:xfrm>
            <a:off x="7615517" y="526587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 kWt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FEE747BA-7BD0-4068-C87E-252EB7B6A1D6}"/>
              </a:ext>
            </a:extLst>
          </p:cNvPr>
          <p:cNvSpPr txBox="1"/>
          <p:nvPr/>
        </p:nvSpPr>
        <p:spPr>
          <a:xfrm>
            <a:off x="8691282" y="917569"/>
            <a:ext cx="151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40 000 kWt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807A0C7-B5FB-995F-688F-B1251053279E}"/>
              </a:ext>
            </a:extLst>
          </p:cNvPr>
          <p:cNvSpPr txBox="1"/>
          <p:nvPr/>
        </p:nvSpPr>
        <p:spPr>
          <a:xfrm>
            <a:off x="10203227" y="6135874"/>
            <a:ext cx="151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-15 000 kWt</a:t>
            </a:r>
          </a:p>
        </p:txBody>
      </p:sp>
    </p:spTree>
    <p:extLst>
      <p:ext uri="{BB962C8B-B14F-4D97-AF65-F5344CB8AC3E}">
        <p14:creationId xmlns:p14="http://schemas.microsoft.com/office/powerpoint/2010/main" val="156782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B0C0E6-AD32-42BF-711A-C45615DAF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331372"/>
            <a:ext cx="4019550" cy="1325563"/>
          </a:xfrm>
        </p:spPr>
        <p:txBody>
          <a:bodyPr/>
          <a:lstStyle/>
          <a:p>
            <a:r>
              <a:rPr lang="nb-NO" dirty="0" err="1"/>
              <a:t>Rige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F66B753-7710-F702-1EB9-25DD0081A284}"/>
              </a:ext>
            </a:extLst>
          </p:cNvPr>
          <p:cNvSpPr txBox="1"/>
          <p:nvPr/>
        </p:nvSpPr>
        <p:spPr>
          <a:xfrm>
            <a:off x="647700" y="3664306"/>
            <a:ext cx="46825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dirty="0"/>
              <a:t>Tiltak: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dirty="0"/>
              <a:t>Installert varmepumpe (luft-vann)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dirty="0"/>
              <a:t>Installert LED lys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dirty="0"/>
              <a:t>Installert solcelleanlegg, 139kWp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Nytt SD anlegg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dirty="0"/>
              <a:t>Behovsstyring varme og ventilasjon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dirty="0"/>
              <a:t>Aktiv drift og oppfølging via Energivakta</a:t>
            </a:r>
          </a:p>
          <a:p>
            <a:pPr algn="l"/>
            <a:endParaRPr lang="nb-NO" dirty="0">
              <a:solidFill>
                <a:srgbClr val="252423"/>
              </a:solidFill>
              <a:latin typeface="Poppins Medium" panose="00000600000000000000" pitchFamily="2" charset="0"/>
            </a:endParaRPr>
          </a:p>
        </p:txBody>
      </p:sp>
      <p:pic>
        <p:nvPicPr>
          <p:cNvPr id="4" name="Bilde 3" descr="Et bilde som inneholder Flyfoto, kryss, Urban design, bil&#10;&#10;Automatisk generert beskrivelse">
            <a:extLst>
              <a:ext uri="{FF2B5EF4-FFF2-40B4-BE49-F238E27FC236}">
                <a16:creationId xmlns:a16="http://schemas.microsoft.com/office/drawing/2014/main" id="{10B57827-43EE-69CE-AF66-CBCB2DF6C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02" y="0"/>
            <a:ext cx="6234098" cy="350668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BA58F331-56DE-838C-6AB2-09F94F182C85}"/>
              </a:ext>
            </a:extLst>
          </p:cNvPr>
          <p:cNvSpPr txBox="1"/>
          <p:nvPr/>
        </p:nvSpPr>
        <p:spPr>
          <a:xfrm>
            <a:off x="790575" y="1928106"/>
            <a:ext cx="4400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Areal: </a:t>
            </a:r>
          </a:p>
          <a:p>
            <a:r>
              <a:rPr lang="nb-NO" dirty="0"/>
              <a:t>Energiforbruk før tiltak: 157 tusen kWt</a:t>
            </a:r>
          </a:p>
          <a:p>
            <a:r>
              <a:rPr lang="nb-NO" dirty="0" err="1"/>
              <a:t>Byggtype</a:t>
            </a:r>
            <a:r>
              <a:rPr lang="nb-NO" dirty="0"/>
              <a:t>. Kontor/lager/</a:t>
            </a:r>
          </a:p>
        </p:txBody>
      </p:sp>
    </p:spTree>
    <p:extLst>
      <p:ext uri="{BB962C8B-B14F-4D97-AF65-F5344CB8AC3E}">
        <p14:creationId xmlns:p14="http://schemas.microsoft.com/office/powerpoint/2010/main" val="14375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CC4690-EE06-ADA8-C3EA-F3E830D1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Payback</a:t>
            </a:r>
            <a:r>
              <a:rPr lang="nb-NO" dirty="0"/>
              <a:t> </a:t>
            </a:r>
            <a:r>
              <a:rPr lang="nb-NO" dirty="0" err="1"/>
              <a:t>Rige</a:t>
            </a:r>
            <a:endParaRPr lang="nb-NO" dirty="0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DE0CE325-473A-8745-AD56-BCFFE2FC2C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852602"/>
              </p:ext>
            </p:extLst>
          </p:nvPr>
        </p:nvGraphicFramePr>
        <p:xfrm>
          <a:off x="757414" y="154237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D39B88F9-72DD-C6E4-EAE6-62D74AE44E00}"/>
              </a:ext>
            </a:extLst>
          </p:cNvPr>
          <p:cNvSpPr txBox="1"/>
          <p:nvPr/>
        </p:nvSpPr>
        <p:spPr>
          <a:xfrm>
            <a:off x="282223" y="230188"/>
            <a:ext cx="11819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Investering:</a:t>
            </a:r>
            <a:r>
              <a:rPr lang="nb-NO" dirty="0"/>
              <a:t> </a:t>
            </a:r>
            <a:r>
              <a:rPr lang="nb-NO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kr    2 178 730 </a:t>
            </a: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Besparelse:</a:t>
            </a:r>
            <a:r>
              <a:rPr lang="nb-NO" dirty="0"/>
              <a:t> </a:t>
            </a:r>
            <a:r>
              <a:rPr lang="nb-NO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200 000</a:t>
            </a:r>
            <a:r>
              <a:rPr lang="nb-NO" dirty="0"/>
              <a:t> </a:t>
            </a:r>
            <a:r>
              <a:rPr lang="nb-NO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kWh</a:t>
            </a:r>
            <a:r>
              <a:rPr lang="nb-NO" dirty="0"/>
              <a:t> </a:t>
            </a: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ROI (1,9kr/kWh):</a:t>
            </a:r>
            <a:r>
              <a:rPr lang="nb-NO" dirty="0"/>
              <a:t> </a:t>
            </a:r>
            <a:r>
              <a:rPr lang="nb-NO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5,7</a:t>
            </a:r>
            <a:r>
              <a:rPr lang="nb-NO" dirty="0"/>
              <a:t> </a:t>
            </a:r>
            <a:r>
              <a:rPr lang="nb-NO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år</a:t>
            </a:r>
            <a:r>
              <a:rPr lang="nb-NO" dirty="0"/>
              <a:t> </a:t>
            </a: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Besparelse over 20 år:</a:t>
            </a:r>
            <a:r>
              <a:rPr lang="nb-NO" dirty="0"/>
              <a:t> </a:t>
            </a:r>
            <a:r>
              <a:rPr lang="nb-NO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kr    5 500 000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1458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261AF7-6491-C990-2B0C-49570EF4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Konklusjon </a:t>
            </a:r>
            <a:r>
              <a:rPr lang="nb-NO" dirty="0" err="1"/>
              <a:t>Rige</a:t>
            </a:r>
            <a:r>
              <a:rPr lang="nb-NO" dirty="0"/>
              <a:t>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600D7E-7CAA-D22B-EBED-7A6291AFD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669783" cy="4513031"/>
          </a:xfrm>
        </p:spPr>
        <p:txBody>
          <a:bodyPr>
            <a:normAutofit/>
          </a:bodyPr>
          <a:lstStyle/>
          <a:p>
            <a:r>
              <a:rPr lang="nb-NO" sz="2400" dirty="0"/>
              <a:t>Redusert energiforbruk med 62% med Enøk tiltak. (inkludert redusert innkjøpt fjernvarme med 90%). </a:t>
            </a:r>
          </a:p>
          <a:p>
            <a:r>
              <a:rPr lang="nb-NO" sz="2400" dirty="0"/>
              <a:t>Redusert makseffekt med 7%</a:t>
            </a:r>
          </a:p>
          <a:p>
            <a:r>
              <a:rPr lang="nb-NO" sz="2400" dirty="0"/>
              <a:t>Installert solceller med årlig produksjon over 100 000 kWt. </a:t>
            </a:r>
          </a:p>
          <a:p>
            <a:r>
              <a:rPr lang="nb-NO" sz="2400" dirty="0" err="1"/>
              <a:t>Payback</a:t>
            </a:r>
            <a:r>
              <a:rPr lang="nb-NO" sz="2400" dirty="0"/>
              <a:t>: 5,7 år</a:t>
            </a:r>
          </a:p>
          <a:p>
            <a:r>
              <a:rPr lang="nb-NO" sz="2400" dirty="0"/>
              <a:t>Økt markedsverdi bygg</a:t>
            </a:r>
          </a:p>
          <a:p>
            <a:r>
              <a:rPr lang="nb-NO" sz="2400" dirty="0"/>
              <a:t>God komfort/inneklima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b="1" dirty="0"/>
              <a:t>Besparelse energi: 129%=Energipositivt bygg. </a:t>
            </a:r>
            <a:endParaRPr lang="nb-NO" sz="2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1D9CE0B-EF35-B081-67A1-4D7CDE81FA9F}"/>
              </a:ext>
            </a:extLst>
          </p:cNvPr>
          <p:cNvSpPr/>
          <p:nvPr/>
        </p:nvSpPr>
        <p:spPr>
          <a:xfrm>
            <a:off x="9377082" y="1335741"/>
            <a:ext cx="322730" cy="41148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BE46A21-8340-C5BD-776E-04E3E6B33C96}"/>
              </a:ext>
            </a:extLst>
          </p:cNvPr>
          <p:cNvSpPr/>
          <p:nvPr/>
        </p:nvSpPr>
        <p:spPr>
          <a:xfrm>
            <a:off x="9879106" y="1335740"/>
            <a:ext cx="322730" cy="2375647"/>
          </a:xfrm>
          <a:prstGeom prst="rect">
            <a:avLst/>
          </a:prstGeom>
          <a:solidFill>
            <a:srgbClr val="3EB6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FEBC960-F0AF-C05A-3EE3-536DE9001354}"/>
              </a:ext>
            </a:extLst>
          </p:cNvPr>
          <p:cNvSpPr txBox="1"/>
          <p:nvPr/>
        </p:nvSpPr>
        <p:spPr>
          <a:xfrm>
            <a:off x="10224246" y="2177532"/>
            <a:ext cx="196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Enøk tiltak (62%)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F5B60ED-6C68-ABC4-A421-E096FB519F34}"/>
              </a:ext>
            </a:extLst>
          </p:cNvPr>
          <p:cNvSpPr txBox="1"/>
          <p:nvPr/>
        </p:nvSpPr>
        <p:spPr>
          <a:xfrm>
            <a:off x="10304928" y="4357736"/>
            <a:ext cx="1777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Solcelle (67%)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A2AB564-0549-489D-84CF-9C4B3BCA044B}"/>
              </a:ext>
            </a:extLst>
          </p:cNvPr>
          <p:cNvSpPr/>
          <p:nvPr/>
        </p:nvSpPr>
        <p:spPr>
          <a:xfrm>
            <a:off x="9879105" y="3711387"/>
            <a:ext cx="322730" cy="23756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D639942-A992-5B46-163B-A6AB8EC7979E}"/>
              </a:ext>
            </a:extLst>
          </p:cNvPr>
          <p:cNvCxnSpPr>
            <a:cxnSpLocks/>
          </p:cNvCxnSpPr>
          <p:nvPr/>
        </p:nvCxnSpPr>
        <p:spPr>
          <a:xfrm>
            <a:off x="8382000" y="5450541"/>
            <a:ext cx="29718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346BBFC-65EB-6943-C6C5-68E0BBCC6B26}"/>
              </a:ext>
            </a:extLst>
          </p:cNvPr>
          <p:cNvSpPr txBox="1"/>
          <p:nvPr/>
        </p:nvSpPr>
        <p:spPr>
          <a:xfrm>
            <a:off x="10694893" y="514788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 kWt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183FD78F-254C-DA24-DB8F-8DF349377B15}"/>
              </a:ext>
            </a:extLst>
          </p:cNvPr>
          <p:cNvSpPr txBox="1"/>
          <p:nvPr/>
        </p:nvSpPr>
        <p:spPr>
          <a:xfrm>
            <a:off x="6445189" y="658459"/>
            <a:ext cx="430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Innkjøpt energi før investering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30EB135-267A-F96D-3820-79341D34B001}"/>
              </a:ext>
            </a:extLst>
          </p:cNvPr>
          <p:cNvSpPr txBox="1"/>
          <p:nvPr/>
        </p:nvSpPr>
        <p:spPr>
          <a:xfrm>
            <a:off x="8691282" y="917569"/>
            <a:ext cx="151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156 900 kWt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19765499-2B98-AB06-734B-82DB22AB28EE}"/>
              </a:ext>
            </a:extLst>
          </p:cNvPr>
          <p:cNvSpPr txBox="1"/>
          <p:nvPr/>
        </p:nvSpPr>
        <p:spPr>
          <a:xfrm>
            <a:off x="10224246" y="6014875"/>
            <a:ext cx="199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Etter investering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F3813B65-CC35-0984-89BE-D0236B976AED}"/>
              </a:ext>
            </a:extLst>
          </p:cNvPr>
          <p:cNvSpPr txBox="1"/>
          <p:nvPr/>
        </p:nvSpPr>
        <p:spPr>
          <a:xfrm>
            <a:off x="10225638" y="6292361"/>
            <a:ext cx="151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-44 735kWt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8AB4E01-8B8F-04C0-78C8-BFB15BEF3EF4}"/>
              </a:ext>
            </a:extLst>
          </p:cNvPr>
          <p:cNvSpPr/>
          <p:nvPr/>
        </p:nvSpPr>
        <p:spPr>
          <a:xfrm>
            <a:off x="10381128" y="2967872"/>
            <a:ext cx="1219200" cy="892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54B8A0CB-E737-4A20-7D83-CF1CA4F54826}"/>
              </a:ext>
            </a:extLst>
          </p:cNvPr>
          <p:cNvSpPr txBox="1"/>
          <p:nvPr/>
        </p:nvSpPr>
        <p:spPr>
          <a:xfrm>
            <a:off x="10596281" y="320128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-129%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271C631E-5F03-F2D2-33FB-D6D2F12A2227}"/>
              </a:ext>
            </a:extLst>
          </p:cNvPr>
          <p:cNvSpPr txBox="1"/>
          <p:nvPr/>
        </p:nvSpPr>
        <p:spPr>
          <a:xfrm>
            <a:off x="838200" y="1456292"/>
            <a:ext cx="3254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1800" dirty="0"/>
              <a:t>(Ikke medregnet elbil-</a:t>
            </a:r>
            <a:r>
              <a:rPr lang="nb-NO" sz="1800" dirty="0" err="1"/>
              <a:t>lading</a:t>
            </a:r>
            <a:r>
              <a:rPr lang="nb-NO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566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0B9BB1F-9C54-930E-E4C2-C107D1C65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58" y="13991"/>
            <a:ext cx="9794614" cy="6844009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23287DBC-103C-BF57-F52A-573A57A14E6C}"/>
              </a:ext>
            </a:extLst>
          </p:cNvPr>
          <p:cNvSpPr/>
          <p:nvPr/>
        </p:nvSpPr>
        <p:spPr>
          <a:xfrm>
            <a:off x="10141916" y="4422834"/>
            <a:ext cx="2178756" cy="73383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E56FDB3-54B5-0739-C547-D8CB0D1374E0}"/>
              </a:ext>
            </a:extLst>
          </p:cNvPr>
          <p:cNvSpPr txBox="1"/>
          <p:nvPr/>
        </p:nvSpPr>
        <p:spPr>
          <a:xfrm>
            <a:off x="31433" y="1677879"/>
            <a:ext cx="249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Vises også i </a:t>
            </a:r>
            <a:r>
              <a:rPr lang="nb-NO" dirty="0" err="1"/>
              <a:t>bærekraftsrapporten</a:t>
            </a:r>
            <a:r>
              <a:rPr lang="nb-NO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0246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318</Words>
  <Application>Microsoft Office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Poppins</vt:lpstr>
      <vt:lpstr>Poppins Medium</vt:lpstr>
      <vt:lpstr>Office-tema</vt:lpstr>
      <vt:lpstr>Hvordan få et energipositivt bygg</vt:lpstr>
      <vt:lpstr>Hvorfor</vt:lpstr>
      <vt:lpstr>Mandal</vt:lpstr>
      <vt:lpstr>Payback Mandal</vt:lpstr>
      <vt:lpstr>Konklusjon Mandal:</vt:lpstr>
      <vt:lpstr>Rige</vt:lpstr>
      <vt:lpstr>Payback Rige</vt:lpstr>
      <vt:lpstr>Konklusjon Rige: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Landskapsentreprenørene</dc:title>
  <dc:creator>Marie Salthaug</dc:creator>
  <cp:lastModifiedBy>Marie Salthaug</cp:lastModifiedBy>
  <cp:revision>1</cp:revision>
  <dcterms:created xsi:type="dcterms:W3CDTF">2024-03-22T09:20:25Z</dcterms:created>
  <dcterms:modified xsi:type="dcterms:W3CDTF">2024-04-09T12:02:08Z</dcterms:modified>
</cp:coreProperties>
</file>